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9" r:id="rId18"/>
    <p:sldId id="290" r:id="rId19"/>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di Holmestad" initials="RH" lastIdx="2" clrIdx="0">
    <p:extLst>
      <p:ext uri="{19B8F6BF-5375-455C-9EA6-DF929625EA0E}">
        <p15:presenceInfo xmlns:p15="http://schemas.microsoft.com/office/powerpoint/2012/main" userId="S::randih@ntnu.no::6dcbd085-0c94-4a31-a8c6-50fbd5f03d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BF9000"/>
    <a:srgbClr val="548235"/>
    <a:srgbClr val="41719C"/>
    <a:srgbClr val="A9D18E"/>
    <a:srgbClr val="0000FF"/>
    <a:srgbClr val="B9B9FE"/>
    <a:srgbClr val="F46C6C"/>
    <a:srgbClr val="5B9BD5"/>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C100AA-C535-4102-8D63-AD1B4A1D05BD}" v="5" dt="2021-02-17T09:26:13.333"/>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4660"/>
  </p:normalViewPr>
  <p:slideViewPr>
    <p:cSldViewPr snapToGrid="0">
      <p:cViewPr varScale="1">
        <p:scale>
          <a:sx n="104" d="100"/>
          <a:sy n="104" d="100"/>
        </p:scale>
        <p:origin x="150" y="192"/>
      </p:cViewPr>
      <p:guideLst/>
    </p:cSldViewPr>
  </p:slideViewPr>
  <p:notesTextViewPr>
    <p:cViewPr>
      <p:scale>
        <a:sx n="1" d="1"/>
        <a:sy n="1" d="1"/>
      </p:scale>
      <p:origin x="0" y="0"/>
    </p:cViewPr>
  </p:notesTextViewPr>
  <p:sorterViewPr>
    <p:cViewPr>
      <p:scale>
        <a:sx n="377" d="625"/>
        <a:sy n="377" d="625"/>
      </p:scale>
      <p:origin x="0" y="-2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 Hell" userId="5a633532-fe79-4653-9960-435682c98f1a" providerId="ADAL" clId="{DB2FE09F-56B8-44D1-B917-C86566BF002D}"/>
    <pc:docChg chg="undo custSel mod addSld modSld">
      <pc:chgData name="Christoph Hell" userId="5a633532-fe79-4653-9960-435682c98f1a" providerId="ADAL" clId="{DB2FE09F-56B8-44D1-B917-C86566BF002D}" dt="2020-11-27T08:33:21.065" v="2900" actId="20577"/>
      <pc:docMkLst>
        <pc:docMk/>
      </pc:docMkLst>
      <pc:sldChg chg="addSp delSp modSp mod">
        <pc:chgData name="Christoph Hell" userId="5a633532-fe79-4653-9960-435682c98f1a" providerId="ADAL" clId="{DB2FE09F-56B8-44D1-B917-C86566BF002D}" dt="2020-11-10T15:03:35.268" v="1574" actId="1076"/>
        <pc:sldMkLst>
          <pc:docMk/>
          <pc:sldMk cId="3053767252" sldId="276"/>
        </pc:sldMkLst>
        <pc:spChg chg="mod">
          <ac:chgData name="Christoph Hell" userId="5a633532-fe79-4653-9960-435682c98f1a" providerId="ADAL" clId="{DB2FE09F-56B8-44D1-B917-C86566BF002D}" dt="2020-11-10T15:03:35.268" v="1574" actId="1076"/>
          <ac:spMkLst>
            <pc:docMk/>
            <pc:sldMk cId="3053767252" sldId="276"/>
            <ac:spMk id="7" creationId="{2C99A8E3-90C4-4117-8855-E306CC010CCB}"/>
          </ac:spMkLst>
        </pc:spChg>
        <pc:picChg chg="add mod modCrop">
          <ac:chgData name="Christoph Hell" userId="5a633532-fe79-4653-9960-435682c98f1a" providerId="ADAL" clId="{DB2FE09F-56B8-44D1-B917-C86566BF002D}" dt="2020-11-10T15:03:22.203" v="1571" actId="1076"/>
          <ac:picMkLst>
            <pc:docMk/>
            <pc:sldMk cId="3053767252" sldId="276"/>
            <ac:picMk id="2" creationId="{27B9C001-E219-4592-9DC7-15B35A9272CA}"/>
          </ac:picMkLst>
        </pc:picChg>
        <pc:picChg chg="add del">
          <ac:chgData name="Christoph Hell" userId="5a633532-fe79-4653-9960-435682c98f1a" providerId="ADAL" clId="{DB2FE09F-56B8-44D1-B917-C86566BF002D}" dt="2020-11-09T15:36:13.358" v="872"/>
          <ac:picMkLst>
            <pc:docMk/>
            <pc:sldMk cId="3053767252" sldId="276"/>
            <ac:picMk id="2" creationId="{EFCC2F34-0DB4-48D9-8BDA-723895484CF2}"/>
          </ac:picMkLst>
        </pc:picChg>
      </pc:sldChg>
      <pc:sldChg chg="addSp modSp new mod modClrScheme modAnim chgLayout">
        <pc:chgData name="Christoph Hell" userId="5a633532-fe79-4653-9960-435682c98f1a" providerId="ADAL" clId="{DB2FE09F-56B8-44D1-B917-C86566BF002D}" dt="2020-11-10T15:15:47.637" v="1643"/>
        <pc:sldMkLst>
          <pc:docMk/>
          <pc:sldMk cId="3113049566" sldId="277"/>
        </pc:sldMkLst>
        <pc:spChg chg="mod">
          <ac:chgData name="Christoph Hell" userId="5a633532-fe79-4653-9960-435682c98f1a" providerId="ADAL" clId="{DB2FE09F-56B8-44D1-B917-C86566BF002D}" dt="2020-11-09T14:57:10.836" v="102" actId="26606"/>
          <ac:spMkLst>
            <pc:docMk/>
            <pc:sldMk cId="3113049566" sldId="277"/>
            <ac:spMk id="2" creationId="{D3D3E988-4950-4114-9B62-1BC1ED218113}"/>
          </ac:spMkLst>
        </pc:spChg>
        <pc:spChg chg="mod">
          <ac:chgData name="Christoph Hell" userId="5a633532-fe79-4653-9960-435682c98f1a" providerId="ADAL" clId="{DB2FE09F-56B8-44D1-B917-C86566BF002D}" dt="2020-11-10T15:13:10.238" v="1614" actId="20577"/>
          <ac:spMkLst>
            <pc:docMk/>
            <pc:sldMk cId="3113049566" sldId="277"/>
            <ac:spMk id="3" creationId="{69486C37-D24E-4E08-ABA2-ED60D47E056A}"/>
          </ac:spMkLst>
        </pc:spChg>
        <pc:spChg chg="mod">
          <ac:chgData name="Christoph Hell" userId="5a633532-fe79-4653-9960-435682c98f1a" providerId="ADAL" clId="{DB2FE09F-56B8-44D1-B917-C86566BF002D}" dt="2020-11-09T14:57:10.836" v="102" actId="26606"/>
          <ac:spMkLst>
            <pc:docMk/>
            <pc:sldMk cId="3113049566" sldId="277"/>
            <ac:spMk id="4" creationId="{91D99DEA-0CC6-45A7-BECC-6ED0D2C7CE46}"/>
          </ac:spMkLst>
        </pc:spChg>
        <pc:spChg chg="mod">
          <ac:chgData name="Christoph Hell" userId="5a633532-fe79-4653-9960-435682c98f1a" providerId="ADAL" clId="{DB2FE09F-56B8-44D1-B917-C86566BF002D}" dt="2020-11-09T14:57:10.836" v="102" actId="26606"/>
          <ac:spMkLst>
            <pc:docMk/>
            <pc:sldMk cId="3113049566" sldId="277"/>
            <ac:spMk id="5" creationId="{B975FE97-097E-4B08-B73B-6CB525662DC1}"/>
          </ac:spMkLst>
        </pc:spChg>
        <pc:spChg chg="add mod">
          <ac:chgData name="Christoph Hell" userId="5a633532-fe79-4653-9960-435682c98f1a" providerId="ADAL" clId="{DB2FE09F-56B8-44D1-B917-C86566BF002D}" dt="2020-11-10T15:15:43.773" v="1641" actId="164"/>
          <ac:spMkLst>
            <pc:docMk/>
            <pc:sldMk cId="3113049566" sldId="277"/>
            <ac:spMk id="8" creationId="{71A0E0B2-908B-4B55-9D1E-199D18BABE86}"/>
          </ac:spMkLst>
        </pc:spChg>
        <pc:grpChg chg="add mod">
          <ac:chgData name="Christoph Hell" userId="5a633532-fe79-4653-9960-435682c98f1a" providerId="ADAL" clId="{DB2FE09F-56B8-44D1-B917-C86566BF002D}" dt="2020-11-10T15:15:43.773" v="1641" actId="164"/>
          <ac:grpSpMkLst>
            <pc:docMk/>
            <pc:sldMk cId="3113049566" sldId="277"/>
            <ac:grpSpMk id="9" creationId="{8D187F56-C7AF-4B6D-8286-99DFD9625C5C}"/>
          </ac:grpSpMkLst>
        </pc:grpChg>
        <pc:picChg chg="add mod ord">
          <ac:chgData name="Christoph Hell" userId="5a633532-fe79-4653-9960-435682c98f1a" providerId="ADAL" clId="{DB2FE09F-56B8-44D1-B917-C86566BF002D}" dt="2020-11-09T14:57:18.014" v="103" actId="1076"/>
          <ac:picMkLst>
            <pc:docMk/>
            <pc:sldMk cId="3113049566" sldId="277"/>
            <ac:picMk id="6" creationId="{F063D647-67E9-4473-9ECE-A7E63BAF12C4}"/>
          </ac:picMkLst>
        </pc:picChg>
        <pc:picChg chg="add mod">
          <ac:chgData name="Christoph Hell" userId="5a633532-fe79-4653-9960-435682c98f1a" providerId="ADAL" clId="{DB2FE09F-56B8-44D1-B917-C86566BF002D}" dt="2020-11-10T15:15:43.773" v="1641" actId="164"/>
          <ac:picMkLst>
            <pc:docMk/>
            <pc:sldMk cId="3113049566" sldId="277"/>
            <ac:picMk id="7" creationId="{D15C79F6-A621-400B-9D7B-8BE576A89DD3}"/>
          </ac:picMkLst>
        </pc:picChg>
      </pc:sldChg>
      <pc:sldChg chg="addSp delSp modSp new mod modAnim">
        <pc:chgData name="Christoph Hell" userId="5a633532-fe79-4653-9960-435682c98f1a" providerId="ADAL" clId="{DB2FE09F-56B8-44D1-B917-C86566BF002D}" dt="2020-11-10T15:16:04.462" v="1645"/>
        <pc:sldMkLst>
          <pc:docMk/>
          <pc:sldMk cId="2933732220" sldId="278"/>
        </pc:sldMkLst>
        <pc:spChg chg="mod">
          <ac:chgData name="Christoph Hell" userId="5a633532-fe79-4653-9960-435682c98f1a" providerId="ADAL" clId="{DB2FE09F-56B8-44D1-B917-C86566BF002D}" dt="2020-11-09T15:10:01.179" v="486" actId="20577"/>
          <ac:spMkLst>
            <pc:docMk/>
            <pc:sldMk cId="2933732220" sldId="278"/>
            <ac:spMk id="2" creationId="{7277A70B-ADCA-46EE-B03A-1FCA0C3FD340}"/>
          </ac:spMkLst>
        </pc:spChg>
        <pc:spChg chg="del">
          <ac:chgData name="Christoph Hell" userId="5a633532-fe79-4653-9960-435682c98f1a" providerId="ADAL" clId="{DB2FE09F-56B8-44D1-B917-C86566BF002D}" dt="2020-11-09T15:00:57.978" v="178" actId="478"/>
          <ac:spMkLst>
            <pc:docMk/>
            <pc:sldMk cId="2933732220" sldId="278"/>
            <ac:spMk id="3" creationId="{E99584E5-4EFB-4652-8A41-3526159FCC93}"/>
          </ac:spMkLst>
        </pc:spChg>
        <pc:spChg chg="add mod">
          <ac:chgData name="Christoph Hell" userId="5a633532-fe79-4653-9960-435682c98f1a" providerId="ADAL" clId="{DB2FE09F-56B8-44D1-B917-C86566BF002D}" dt="2020-11-09T15:29:01.838" v="686" actId="20577"/>
          <ac:spMkLst>
            <pc:docMk/>
            <pc:sldMk cId="2933732220" sldId="278"/>
            <ac:spMk id="10" creationId="{9727E129-C41A-496B-8C67-4B2D7AEF3431}"/>
          </ac:spMkLst>
        </pc:spChg>
        <pc:spChg chg="add mod">
          <ac:chgData name="Christoph Hell" userId="5a633532-fe79-4653-9960-435682c98f1a" providerId="ADAL" clId="{DB2FE09F-56B8-44D1-B917-C86566BF002D}" dt="2020-11-09T15:10:44.075" v="530" actId="20577"/>
          <ac:spMkLst>
            <pc:docMk/>
            <pc:sldMk cId="2933732220" sldId="278"/>
            <ac:spMk id="11" creationId="{77131DEB-CCCF-4813-B8FF-6BAB105E4527}"/>
          </ac:spMkLst>
        </pc:spChg>
        <pc:picChg chg="add del mod">
          <ac:chgData name="Christoph Hell" userId="5a633532-fe79-4653-9960-435682c98f1a" providerId="ADAL" clId="{DB2FE09F-56B8-44D1-B917-C86566BF002D}" dt="2020-11-09T15:27:24.739" v="546" actId="21"/>
          <ac:picMkLst>
            <pc:docMk/>
            <pc:sldMk cId="2933732220" sldId="278"/>
            <ac:picMk id="6" creationId="{13497961-8B5B-4858-892B-D4A6AAC305DC}"/>
          </ac:picMkLst>
        </pc:picChg>
        <pc:picChg chg="add mod">
          <ac:chgData name="Christoph Hell" userId="5a633532-fe79-4653-9960-435682c98f1a" providerId="ADAL" clId="{DB2FE09F-56B8-44D1-B917-C86566BF002D}" dt="2020-11-09T15:27:37.593" v="549" actId="1076"/>
          <ac:picMkLst>
            <pc:docMk/>
            <pc:sldMk cId="2933732220" sldId="278"/>
            <ac:picMk id="7" creationId="{465ACC34-127F-465A-9660-3ABA52A6D4A5}"/>
          </ac:picMkLst>
        </pc:picChg>
        <pc:picChg chg="add del mod">
          <ac:chgData name="Christoph Hell" userId="5a633532-fe79-4653-9960-435682c98f1a" providerId="ADAL" clId="{DB2FE09F-56B8-44D1-B917-C86566BF002D}" dt="2020-11-09T15:27:24.739" v="546" actId="21"/>
          <ac:picMkLst>
            <pc:docMk/>
            <pc:sldMk cId="2933732220" sldId="278"/>
            <ac:picMk id="8" creationId="{998139DE-F1F6-453F-9ACB-BA029D37DAF4}"/>
          </ac:picMkLst>
        </pc:picChg>
        <pc:picChg chg="add del mod">
          <ac:chgData name="Christoph Hell" userId="5a633532-fe79-4653-9960-435682c98f1a" providerId="ADAL" clId="{DB2FE09F-56B8-44D1-B917-C86566BF002D}" dt="2020-11-09T15:27:24.739" v="546" actId="21"/>
          <ac:picMkLst>
            <pc:docMk/>
            <pc:sldMk cId="2933732220" sldId="278"/>
            <ac:picMk id="9" creationId="{4C735F60-D468-40AC-8621-B566EA5B7CAE}"/>
          </ac:picMkLst>
        </pc:picChg>
        <pc:picChg chg="add mod">
          <ac:chgData name="Christoph Hell" userId="5a633532-fe79-4653-9960-435682c98f1a" providerId="ADAL" clId="{DB2FE09F-56B8-44D1-B917-C86566BF002D}" dt="2020-11-09T15:28:38.157" v="655" actId="1035"/>
          <ac:picMkLst>
            <pc:docMk/>
            <pc:sldMk cId="2933732220" sldId="278"/>
            <ac:picMk id="12" creationId="{A2575A65-8F51-4D6E-A4E0-B1C4AF29335C}"/>
          </ac:picMkLst>
        </pc:picChg>
      </pc:sldChg>
      <pc:sldChg chg="addSp delSp modSp new mod modAnim">
        <pc:chgData name="Christoph Hell" userId="5a633532-fe79-4653-9960-435682c98f1a" providerId="ADAL" clId="{DB2FE09F-56B8-44D1-B917-C86566BF002D}" dt="2020-11-10T20:19:17.539" v="2832"/>
        <pc:sldMkLst>
          <pc:docMk/>
          <pc:sldMk cId="148131977" sldId="279"/>
        </pc:sldMkLst>
        <pc:spChg chg="del">
          <ac:chgData name="Christoph Hell" userId="5a633532-fe79-4653-9960-435682c98f1a" providerId="ADAL" clId="{DB2FE09F-56B8-44D1-B917-C86566BF002D}" dt="2020-11-09T15:27:13.077" v="544"/>
          <ac:spMkLst>
            <pc:docMk/>
            <pc:sldMk cId="148131977" sldId="279"/>
            <ac:spMk id="2" creationId="{281A1FAF-CDE6-4196-93CD-A990368336AE}"/>
          </ac:spMkLst>
        </pc:spChg>
        <pc:spChg chg="del">
          <ac:chgData name="Christoph Hell" userId="5a633532-fe79-4653-9960-435682c98f1a" providerId="ADAL" clId="{DB2FE09F-56B8-44D1-B917-C86566BF002D}" dt="2020-11-09T15:29:12.318" v="688" actId="478"/>
          <ac:spMkLst>
            <pc:docMk/>
            <pc:sldMk cId="148131977" sldId="279"/>
            <ac:spMk id="3" creationId="{9058598B-023C-461C-8FD3-A01C5352495C}"/>
          </ac:spMkLst>
        </pc:spChg>
        <pc:spChg chg="add">
          <ac:chgData name="Christoph Hell" userId="5a633532-fe79-4653-9960-435682c98f1a" providerId="ADAL" clId="{DB2FE09F-56B8-44D1-B917-C86566BF002D}" dt="2020-11-09T15:27:13.077" v="544"/>
          <ac:spMkLst>
            <pc:docMk/>
            <pc:sldMk cId="148131977" sldId="279"/>
            <ac:spMk id="6" creationId="{0887BF75-B40E-41ED-9363-7172C19F7E22}"/>
          </ac:spMkLst>
        </pc:spChg>
        <pc:spChg chg="add mod">
          <ac:chgData name="Christoph Hell" userId="5a633532-fe79-4653-9960-435682c98f1a" providerId="ADAL" clId="{DB2FE09F-56B8-44D1-B917-C86566BF002D}" dt="2020-11-09T15:32:04.609" v="805" actId="20577"/>
          <ac:spMkLst>
            <pc:docMk/>
            <pc:sldMk cId="148131977" sldId="279"/>
            <ac:spMk id="10" creationId="{1E1086F5-E425-4834-B417-6C1E863E0919}"/>
          </ac:spMkLst>
        </pc:spChg>
        <pc:spChg chg="add del mod">
          <ac:chgData name="Christoph Hell" userId="5a633532-fe79-4653-9960-435682c98f1a" providerId="ADAL" clId="{DB2FE09F-56B8-44D1-B917-C86566BF002D}" dt="2020-11-09T15:33:31.521" v="833" actId="478"/>
          <ac:spMkLst>
            <pc:docMk/>
            <pc:sldMk cId="148131977" sldId="279"/>
            <ac:spMk id="11" creationId="{47E36C9E-9789-46F5-A3F2-73E4C4AEC97F}"/>
          </ac:spMkLst>
        </pc:spChg>
        <pc:spChg chg="add mod">
          <ac:chgData name="Christoph Hell" userId="5a633532-fe79-4653-9960-435682c98f1a" providerId="ADAL" clId="{DB2FE09F-56B8-44D1-B917-C86566BF002D}" dt="2020-11-09T15:33:38.202" v="839" actId="692"/>
          <ac:spMkLst>
            <pc:docMk/>
            <pc:sldMk cId="148131977" sldId="279"/>
            <ac:spMk id="12" creationId="{2842A35D-9E18-492F-8D13-2905AA31E24B}"/>
          </ac:spMkLst>
        </pc:spChg>
        <pc:spChg chg="add mod">
          <ac:chgData name="Christoph Hell" userId="5a633532-fe79-4653-9960-435682c98f1a" providerId="ADAL" clId="{DB2FE09F-56B8-44D1-B917-C86566BF002D}" dt="2020-11-09T15:33:51.716" v="851" actId="1076"/>
          <ac:spMkLst>
            <pc:docMk/>
            <pc:sldMk cId="148131977" sldId="279"/>
            <ac:spMk id="13" creationId="{4C15DE5E-C9F6-4E9E-95D7-3FBAF45F2FAD}"/>
          </ac:spMkLst>
        </pc:spChg>
        <pc:spChg chg="add mod">
          <ac:chgData name="Christoph Hell" userId="5a633532-fe79-4653-9960-435682c98f1a" providerId="ADAL" clId="{DB2FE09F-56B8-44D1-B917-C86566BF002D}" dt="2020-11-09T15:35:51.107" v="870" actId="164"/>
          <ac:spMkLst>
            <pc:docMk/>
            <pc:sldMk cId="148131977" sldId="279"/>
            <ac:spMk id="15" creationId="{12B02C64-BB0F-49EA-B838-AD407960D849}"/>
          </ac:spMkLst>
        </pc:spChg>
        <pc:grpChg chg="add mod">
          <ac:chgData name="Christoph Hell" userId="5a633532-fe79-4653-9960-435682c98f1a" providerId="ADAL" clId="{DB2FE09F-56B8-44D1-B917-C86566BF002D}" dt="2020-11-09T15:35:51.107" v="870" actId="164"/>
          <ac:grpSpMkLst>
            <pc:docMk/>
            <pc:sldMk cId="148131977" sldId="279"/>
            <ac:grpSpMk id="16" creationId="{37D7F5AC-E7CC-462C-A934-178FE5AE0248}"/>
          </ac:grpSpMkLst>
        </pc:grpChg>
        <pc:picChg chg="add mod ord">
          <ac:chgData name="Christoph Hell" userId="5a633532-fe79-4653-9960-435682c98f1a" providerId="ADAL" clId="{DB2FE09F-56B8-44D1-B917-C86566BF002D}" dt="2020-11-09T15:29:40.343" v="697" actId="1076"/>
          <ac:picMkLst>
            <pc:docMk/>
            <pc:sldMk cId="148131977" sldId="279"/>
            <ac:picMk id="7" creationId="{31991D91-AB19-4238-AFF5-105924545051}"/>
          </ac:picMkLst>
        </pc:picChg>
        <pc:picChg chg="add mod ord">
          <ac:chgData name="Christoph Hell" userId="5a633532-fe79-4653-9960-435682c98f1a" providerId="ADAL" clId="{DB2FE09F-56B8-44D1-B917-C86566BF002D}" dt="2020-11-09T15:29:29.057" v="693" actId="1076"/>
          <ac:picMkLst>
            <pc:docMk/>
            <pc:sldMk cId="148131977" sldId="279"/>
            <ac:picMk id="8" creationId="{CF3C0F94-49F2-42DA-A854-603ADCB233AA}"/>
          </ac:picMkLst>
        </pc:picChg>
        <pc:picChg chg="add mod">
          <ac:chgData name="Christoph Hell" userId="5a633532-fe79-4653-9960-435682c98f1a" providerId="ADAL" clId="{DB2FE09F-56B8-44D1-B917-C86566BF002D}" dt="2020-11-09T15:29:31.682" v="694" actId="1076"/>
          <ac:picMkLst>
            <pc:docMk/>
            <pc:sldMk cId="148131977" sldId="279"/>
            <ac:picMk id="9" creationId="{074B8A0C-0690-4370-9A04-C1BBAECB5812}"/>
          </ac:picMkLst>
        </pc:picChg>
        <pc:picChg chg="add mod">
          <ac:chgData name="Christoph Hell" userId="5a633532-fe79-4653-9960-435682c98f1a" providerId="ADAL" clId="{DB2FE09F-56B8-44D1-B917-C86566BF002D}" dt="2020-11-09T15:35:51.107" v="870" actId="164"/>
          <ac:picMkLst>
            <pc:docMk/>
            <pc:sldMk cId="148131977" sldId="279"/>
            <ac:picMk id="14" creationId="{53F6A752-1500-4515-9FAC-9E7AA5A242E3}"/>
          </ac:picMkLst>
        </pc:picChg>
      </pc:sldChg>
      <pc:sldChg chg="addSp delSp modSp new mod">
        <pc:chgData name="Christoph Hell" userId="5a633532-fe79-4653-9960-435682c98f1a" providerId="ADAL" clId="{DB2FE09F-56B8-44D1-B917-C86566BF002D}" dt="2020-11-10T20:20:36.930" v="2839" actId="20577"/>
        <pc:sldMkLst>
          <pc:docMk/>
          <pc:sldMk cId="112874079" sldId="280"/>
        </pc:sldMkLst>
        <pc:spChg chg="mod">
          <ac:chgData name="Christoph Hell" userId="5a633532-fe79-4653-9960-435682c98f1a" providerId="ADAL" clId="{DB2FE09F-56B8-44D1-B917-C86566BF002D}" dt="2020-11-09T15:36:46.868" v="914" actId="20577"/>
          <ac:spMkLst>
            <pc:docMk/>
            <pc:sldMk cId="112874079" sldId="280"/>
            <ac:spMk id="2" creationId="{A35116B7-6BE3-4608-928D-8A0E3CEBD92C}"/>
          </ac:spMkLst>
        </pc:spChg>
        <pc:spChg chg="mod">
          <ac:chgData name="Christoph Hell" userId="5a633532-fe79-4653-9960-435682c98f1a" providerId="ADAL" clId="{DB2FE09F-56B8-44D1-B917-C86566BF002D}" dt="2020-11-10T20:20:36.930" v="2839" actId="20577"/>
          <ac:spMkLst>
            <pc:docMk/>
            <pc:sldMk cId="112874079" sldId="280"/>
            <ac:spMk id="3" creationId="{6437BA09-BF15-45A2-809C-B046559A43CE}"/>
          </ac:spMkLst>
        </pc:spChg>
        <pc:spChg chg="add mod">
          <ac:chgData name="Christoph Hell" userId="5a633532-fe79-4653-9960-435682c98f1a" providerId="ADAL" clId="{DB2FE09F-56B8-44D1-B917-C86566BF002D}" dt="2020-11-10T15:20:20.226" v="1852" actId="692"/>
          <ac:spMkLst>
            <pc:docMk/>
            <pc:sldMk cId="112874079" sldId="280"/>
            <ac:spMk id="9" creationId="{3D876CF2-3F53-484E-9C3E-2FEEC5BB7F4F}"/>
          </ac:spMkLst>
        </pc:spChg>
        <pc:spChg chg="add mod">
          <ac:chgData name="Christoph Hell" userId="5a633532-fe79-4653-9960-435682c98f1a" providerId="ADAL" clId="{DB2FE09F-56B8-44D1-B917-C86566BF002D}" dt="2020-11-10T15:21:23.269" v="1912" actId="6549"/>
          <ac:spMkLst>
            <pc:docMk/>
            <pc:sldMk cId="112874079" sldId="280"/>
            <ac:spMk id="10" creationId="{0A588DCE-4F92-458A-ADCE-327ED7373C28}"/>
          </ac:spMkLst>
        </pc:spChg>
        <pc:picChg chg="add mod ord">
          <ac:chgData name="Christoph Hell" userId="5a633532-fe79-4653-9960-435682c98f1a" providerId="ADAL" clId="{DB2FE09F-56B8-44D1-B917-C86566BF002D}" dt="2020-11-09T15:43:45.938" v="1019" actId="1038"/>
          <ac:picMkLst>
            <pc:docMk/>
            <pc:sldMk cId="112874079" sldId="280"/>
            <ac:picMk id="6" creationId="{15C6AAE0-A355-4E02-8C0D-6E3074F5D180}"/>
          </ac:picMkLst>
        </pc:picChg>
        <pc:picChg chg="add mod">
          <ac:chgData name="Christoph Hell" userId="5a633532-fe79-4653-9960-435682c98f1a" providerId="ADAL" clId="{DB2FE09F-56B8-44D1-B917-C86566BF002D}" dt="2020-11-09T15:44:21.088" v="1070" actId="1038"/>
          <ac:picMkLst>
            <pc:docMk/>
            <pc:sldMk cId="112874079" sldId="280"/>
            <ac:picMk id="7" creationId="{323CA88E-23BF-4BF3-8E4F-920B45C99304}"/>
          </ac:picMkLst>
        </pc:picChg>
        <pc:picChg chg="add mod">
          <ac:chgData name="Christoph Hell" userId="5a633532-fe79-4653-9960-435682c98f1a" providerId="ADAL" clId="{DB2FE09F-56B8-44D1-B917-C86566BF002D}" dt="2020-11-09T15:43:45.938" v="1019" actId="1038"/>
          <ac:picMkLst>
            <pc:docMk/>
            <pc:sldMk cId="112874079" sldId="280"/>
            <ac:picMk id="8" creationId="{08960E6B-CCDB-47B4-BDCA-69F08D947C3D}"/>
          </ac:picMkLst>
        </pc:picChg>
        <pc:picChg chg="add del mod">
          <ac:chgData name="Christoph Hell" userId="5a633532-fe79-4653-9960-435682c98f1a" providerId="ADAL" clId="{DB2FE09F-56B8-44D1-B917-C86566BF002D}" dt="2020-11-09T15:57:58.473" v="1369" actId="21"/>
          <ac:picMkLst>
            <pc:docMk/>
            <pc:sldMk cId="112874079" sldId="280"/>
            <ac:picMk id="10" creationId="{5D1C413B-D95C-4CEC-9190-5C6FFF3A8B2A}"/>
          </ac:picMkLst>
        </pc:picChg>
      </pc:sldChg>
      <pc:sldChg chg="addSp delSp modSp new mod modAnim">
        <pc:chgData name="Christoph Hell" userId="5a633532-fe79-4653-9960-435682c98f1a" providerId="ADAL" clId="{DB2FE09F-56B8-44D1-B917-C86566BF002D}" dt="2020-11-10T19:01:33.646" v="2817" actId="20577"/>
        <pc:sldMkLst>
          <pc:docMk/>
          <pc:sldMk cId="3046495258" sldId="281"/>
        </pc:sldMkLst>
        <pc:spChg chg="del">
          <ac:chgData name="Christoph Hell" userId="5a633532-fe79-4653-9960-435682c98f1a" providerId="ADAL" clId="{DB2FE09F-56B8-44D1-B917-C86566BF002D}" dt="2020-11-09T16:01:20.198" v="1374" actId="478"/>
          <ac:spMkLst>
            <pc:docMk/>
            <pc:sldMk cId="3046495258" sldId="281"/>
            <ac:spMk id="2" creationId="{CEA2424E-F2B8-4A00-BFC2-5FC1F52C5E61}"/>
          </ac:spMkLst>
        </pc:spChg>
        <pc:spChg chg="add mod">
          <ac:chgData name="Christoph Hell" userId="5a633532-fe79-4653-9960-435682c98f1a" providerId="ADAL" clId="{DB2FE09F-56B8-44D1-B917-C86566BF002D}" dt="2020-11-10T15:31:02.838" v="2102" actId="20577"/>
          <ac:spMkLst>
            <pc:docMk/>
            <pc:sldMk cId="3046495258" sldId="281"/>
            <ac:spMk id="2" creationId="{FAD2AD16-C588-42D1-9B38-DC8210178EBB}"/>
          </ac:spMkLst>
        </pc:spChg>
        <pc:spChg chg="del mod">
          <ac:chgData name="Christoph Hell" userId="5a633532-fe79-4653-9960-435682c98f1a" providerId="ADAL" clId="{DB2FE09F-56B8-44D1-B917-C86566BF002D}" dt="2020-11-10T15:36:48.233" v="2103" actId="478"/>
          <ac:spMkLst>
            <pc:docMk/>
            <pc:sldMk cId="3046495258" sldId="281"/>
            <ac:spMk id="3" creationId="{DED7379C-CC02-40A1-9AB1-7F24E0ECABA0}"/>
          </ac:spMkLst>
        </pc:spChg>
        <pc:spChg chg="add mod">
          <ac:chgData name="Christoph Hell" userId="5a633532-fe79-4653-9960-435682c98f1a" providerId="ADAL" clId="{DB2FE09F-56B8-44D1-B917-C86566BF002D}" dt="2020-11-09T16:02:25.398" v="1415" actId="1076"/>
          <ac:spMkLst>
            <pc:docMk/>
            <pc:sldMk cId="3046495258" sldId="281"/>
            <ac:spMk id="7" creationId="{5DE814FC-1F03-4316-936F-0B4643E9971D}"/>
          </ac:spMkLst>
        </pc:spChg>
        <pc:spChg chg="add del mod ord">
          <ac:chgData name="Christoph Hell" userId="5a633532-fe79-4653-9960-435682c98f1a" providerId="ADAL" clId="{DB2FE09F-56B8-44D1-B917-C86566BF002D}" dt="2020-11-10T15:21:39.513" v="1914" actId="478"/>
          <ac:spMkLst>
            <pc:docMk/>
            <pc:sldMk cId="3046495258" sldId="281"/>
            <ac:spMk id="8" creationId="{5D9E14C9-1ABB-427B-B4D2-ADE385221A7A}"/>
          </ac:spMkLst>
        </pc:spChg>
        <pc:spChg chg="add del mod ord">
          <ac:chgData name="Christoph Hell" userId="5a633532-fe79-4653-9960-435682c98f1a" providerId="ADAL" clId="{DB2FE09F-56B8-44D1-B917-C86566BF002D}" dt="2020-11-10T15:21:37.279" v="1913" actId="478"/>
          <ac:spMkLst>
            <pc:docMk/>
            <pc:sldMk cId="3046495258" sldId="281"/>
            <ac:spMk id="9" creationId="{DB95A01A-C9B2-45D4-8BD4-44F6F39212A7}"/>
          </ac:spMkLst>
        </pc:spChg>
        <pc:spChg chg="add mod">
          <ac:chgData name="Christoph Hell" userId="5a633532-fe79-4653-9960-435682c98f1a" providerId="ADAL" clId="{DB2FE09F-56B8-44D1-B917-C86566BF002D}" dt="2020-11-10T15:30:38.294" v="2070" actId="164"/>
          <ac:spMkLst>
            <pc:docMk/>
            <pc:sldMk cId="3046495258" sldId="281"/>
            <ac:spMk id="10" creationId="{C56864F5-00E1-41FD-BCF8-53C862F8BB1F}"/>
          </ac:spMkLst>
        </pc:spChg>
        <pc:spChg chg="add mod">
          <ac:chgData name="Christoph Hell" userId="5a633532-fe79-4653-9960-435682c98f1a" providerId="ADAL" clId="{DB2FE09F-56B8-44D1-B917-C86566BF002D}" dt="2020-11-10T15:21:46.576" v="1928" actId="20577"/>
          <ac:spMkLst>
            <pc:docMk/>
            <pc:sldMk cId="3046495258" sldId="281"/>
            <ac:spMk id="16" creationId="{368AF6BF-0802-43BE-9BAC-7DC60D13FA9D}"/>
          </ac:spMkLst>
        </pc:spChg>
        <pc:spChg chg="add mod">
          <ac:chgData name="Christoph Hell" userId="5a633532-fe79-4653-9960-435682c98f1a" providerId="ADAL" clId="{DB2FE09F-56B8-44D1-B917-C86566BF002D}" dt="2020-11-10T15:22:15.520" v="1966" actId="1036"/>
          <ac:spMkLst>
            <pc:docMk/>
            <pc:sldMk cId="3046495258" sldId="281"/>
            <ac:spMk id="17" creationId="{4CB5226B-9118-4511-B997-F4DD69FEFB99}"/>
          </ac:spMkLst>
        </pc:spChg>
        <pc:spChg chg="add mod">
          <ac:chgData name="Christoph Hell" userId="5a633532-fe79-4653-9960-435682c98f1a" providerId="ADAL" clId="{DB2FE09F-56B8-44D1-B917-C86566BF002D}" dt="2020-11-10T15:30:38.294" v="2070" actId="164"/>
          <ac:spMkLst>
            <pc:docMk/>
            <pc:sldMk cId="3046495258" sldId="281"/>
            <ac:spMk id="18" creationId="{EAB3BAFC-B8C9-4D1F-AA9A-B052DDC14537}"/>
          </ac:spMkLst>
        </pc:spChg>
        <pc:spChg chg="add mod">
          <ac:chgData name="Christoph Hell" userId="5a633532-fe79-4653-9960-435682c98f1a" providerId="ADAL" clId="{DB2FE09F-56B8-44D1-B917-C86566BF002D}" dt="2020-11-10T15:43:46.861" v="2189" actId="164"/>
          <ac:spMkLst>
            <pc:docMk/>
            <pc:sldMk cId="3046495258" sldId="281"/>
            <ac:spMk id="22" creationId="{2A817077-5292-4932-9FB0-F6AE45DFFAAB}"/>
          </ac:spMkLst>
        </pc:spChg>
        <pc:spChg chg="add mod">
          <ac:chgData name="Christoph Hell" userId="5a633532-fe79-4653-9960-435682c98f1a" providerId="ADAL" clId="{DB2FE09F-56B8-44D1-B917-C86566BF002D}" dt="2020-11-10T15:43:46.861" v="2189" actId="164"/>
          <ac:spMkLst>
            <pc:docMk/>
            <pc:sldMk cId="3046495258" sldId="281"/>
            <ac:spMk id="29" creationId="{DB9DAF53-1D5E-4140-8498-C76F83E52789}"/>
          </ac:spMkLst>
        </pc:spChg>
        <pc:spChg chg="add mod">
          <ac:chgData name="Christoph Hell" userId="5a633532-fe79-4653-9960-435682c98f1a" providerId="ADAL" clId="{DB2FE09F-56B8-44D1-B917-C86566BF002D}" dt="2020-11-10T16:00:37.895" v="2614" actId="164"/>
          <ac:spMkLst>
            <pc:docMk/>
            <pc:sldMk cId="3046495258" sldId="281"/>
            <ac:spMk id="31" creationId="{A799950C-702B-4D09-9A11-437EA1A1E37E}"/>
          </ac:spMkLst>
        </pc:spChg>
        <pc:spChg chg="add mod">
          <ac:chgData name="Christoph Hell" userId="5a633532-fe79-4653-9960-435682c98f1a" providerId="ADAL" clId="{DB2FE09F-56B8-44D1-B917-C86566BF002D}" dt="2020-11-10T16:00:37.895" v="2614" actId="164"/>
          <ac:spMkLst>
            <pc:docMk/>
            <pc:sldMk cId="3046495258" sldId="281"/>
            <ac:spMk id="48" creationId="{752F7581-E3D6-430F-9167-230124938AE3}"/>
          </ac:spMkLst>
        </pc:spChg>
        <pc:spChg chg="add mod">
          <ac:chgData name="Christoph Hell" userId="5a633532-fe79-4653-9960-435682c98f1a" providerId="ADAL" clId="{DB2FE09F-56B8-44D1-B917-C86566BF002D}" dt="2020-11-10T16:00:37.895" v="2614" actId="164"/>
          <ac:spMkLst>
            <pc:docMk/>
            <pc:sldMk cId="3046495258" sldId="281"/>
            <ac:spMk id="49" creationId="{DC06AECD-2474-4358-8311-9618271FAE92}"/>
          </ac:spMkLst>
        </pc:spChg>
        <pc:spChg chg="add mod">
          <ac:chgData name="Christoph Hell" userId="5a633532-fe79-4653-9960-435682c98f1a" providerId="ADAL" clId="{DB2FE09F-56B8-44D1-B917-C86566BF002D}" dt="2020-11-10T16:00:37.895" v="2614" actId="164"/>
          <ac:spMkLst>
            <pc:docMk/>
            <pc:sldMk cId="3046495258" sldId="281"/>
            <ac:spMk id="50" creationId="{9630C03B-9D50-4BC9-A0BA-B40EE8DF0A0F}"/>
          </ac:spMkLst>
        </pc:spChg>
        <pc:spChg chg="add mod">
          <ac:chgData name="Christoph Hell" userId="5a633532-fe79-4653-9960-435682c98f1a" providerId="ADAL" clId="{DB2FE09F-56B8-44D1-B917-C86566BF002D}" dt="2020-11-10T15:58:30.944" v="2590" actId="1076"/>
          <ac:spMkLst>
            <pc:docMk/>
            <pc:sldMk cId="3046495258" sldId="281"/>
            <ac:spMk id="51" creationId="{23BFA733-C7BC-48C0-89FF-2C179AEE4BFB}"/>
          </ac:spMkLst>
        </pc:spChg>
        <pc:spChg chg="add mod">
          <ac:chgData name="Christoph Hell" userId="5a633532-fe79-4653-9960-435682c98f1a" providerId="ADAL" clId="{DB2FE09F-56B8-44D1-B917-C86566BF002D}" dt="2020-11-10T16:00:08.760" v="2611" actId="1076"/>
          <ac:spMkLst>
            <pc:docMk/>
            <pc:sldMk cId="3046495258" sldId="281"/>
            <ac:spMk id="52" creationId="{A8E57608-F73D-42EE-A397-B942A32CD559}"/>
          </ac:spMkLst>
        </pc:spChg>
        <pc:spChg chg="add mod">
          <ac:chgData name="Christoph Hell" userId="5a633532-fe79-4653-9960-435682c98f1a" providerId="ADAL" clId="{DB2FE09F-56B8-44D1-B917-C86566BF002D}" dt="2020-11-10T19:01:33.646" v="2817" actId="20577"/>
          <ac:spMkLst>
            <pc:docMk/>
            <pc:sldMk cId="3046495258" sldId="281"/>
            <ac:spMk id="53" creationId="{A44C2CDA-7C07-40D6-9A1F-C0E0830C7C6A}"/>
          </ac:spMkLst>
        </pc:spChg>
        <pc:grpChg chg="add mod">
          <ac:chgData name="Christoph Hell" userId="5a633532-fe79-4653-9960-435682c98f1a" providerId="ADAL" clId="{DB2FE09F-56B8-44D1-B917-C86566BF002D}" dt="2020-11-10T15:30:38.294" v="2070" actId="164"/>
          <ac:grpSpMkLst>
            <pc:docMk/>
            <pc:sldMk cId="3046495258" sldId="281"/>
            <ac:grpSpMk id="13" creationId="{BB1BF640-EA77-429E-BFCE-FD3453C753C4}"/>
          </ac:grpSpMkLst>
        </pc:grpChg>
        <pc:grpChg chg="add mod">
          <ac:chgData name="Christoph Hell" userId="5a633532-fe79-4653-9960-435682c98f1a" providerId="ADAL" clId="{DB2FE09F-56B8-44D1-B917-C86566BF002D}" dt="2020-11-10T15:40:09.435" v="2124" actId="164"/>
          <ac:grpSpMkLst>
            <pc:docMk/>
            <pc:sldMk cId="3046495258" sldId="281"/>
            <ac:grpSpMk id="20" creationId="{4DB413C7-6476-486B-BBED-54CC0BBA5A33}"/>
          </ac:grpSpMkLst>
        </pc:grpChg>
        <pc:grpChg chg="add mod">
          <ac:chgData name="Christoph Hell" userId="5a633532-fe79-4653-9960-435682c98f1a" providerId="ADAL" clId="{DB2FE09F-56B8-44D1-B917-C86566BF002D}" dt="2020-11-10T15:43:46.861" v="2189" actId="164"/>
          <ac:grpSpMkLst>
            <pc:docMk/>
            <pc:sldMk cId="3046495258" sldId="281"/>
            <ac:grpSpMk id="30" creationId="{7449854C-E89A-4AA1-9B41-52F0F58F02C7}"/>
          </ac:grpSpMkLst>
        </pc:grpChg>
        <pc:grpChg chg="add mod">
          <ac:chgData name="Christoph Hell" userId="5a633532-fe79-4653-9960-435682c98f1a" providerId="ADAL" clId="{DB2FE09F-56B8-44D1-B917-C86566BF002D}" dt="2020-11-10T16:00:37.895" v="2614" actId="164"/>
          <ac:grpSpMkLst>
            <pc:docMk/>
            <pc:sldMk cId="3046495258" sldId="281"/>
            <ac:grpSpMk id="54" creationId="{E1056937-A63A-49E9-8959-1FA1B7965CE5}"/>
          </ac:grpSpMkLst>
        </pc:grpChg>
        <pc:picChg chg="add mod">
          <ac:chgData name="Christoph Hell" userId="5a633532-fe79-4653-9960-435682c98f1a" providerId="ADAL" clId="{DB2FE09F-56B8-44D1-B917-C86566BF002D}" dt="2020-11-09T16:02:31.173" v="1428" actId="1038"/>
          <ac:picMkLst>
            <pc:docMk/>
            <pc:sldMk cId="3046495258" sldId="281"/>
            <ac:picMk id="6" creationId="{FD632B4B-F92D-449D-A9C6-D17D97D264AA}"/>
          </ac:picMkLst>
        </pc:picChg>
        <pc:picChg chg="add mod ord">
          <ac:chgData name="Christoph Hell" userId="5a633532-fe79-4653-9960-435682c98f1a" providerId="ADAL" clId="{DB2FE09F-56B8-44D1-B917-C86566BF002D}" dt="2020-11-10T15:40:09.435" v="2124" actId="164"/>
          <ac:picMkLst>
            <pc:docMk/>
            <pc:sldMk cId="3046495258" sldId="281"/>
            <ac:picMk id="14" creationId="{7189C875-6EBF-40F0-A740-B3D857458F04}"/>
          </ac:picMkLst>
        </pc:picChg>
        <pc:picChg chg="add mod modCrop">
          <ac:chgData name="Christoph Hell" userId="5a633532-fe79-4653-9960-435682c98f1a" providerId="ADAL" clId="{DB2FE09F-56B8-44D1-B917-C86566BF002D}" dt="2020-11-10T15:40:26.597" v="2125" actId="688"/>
          <ac:picMkLst>
            <pc:docMk/>
            <pc:sldMk cId="3046495258" sldId="281"/>
            <ac:picMk id="15" creationId="{1C21A992-30A3-4BE7-B09B-E14CD39B0076}"/>
          </ac:picMkLst>
        </pc:picChg>
        <pc:picChg chg="add mod">
          <ac:chgData name="Christoph Hell" userId="5a633532-fe79-4653-9960-435682c98f1a" providerId="ADAL" clId="{DB2FE09F-56B8-44D1-B917-C86566BF002D}" dt="2020-11-10T15:43:46.861" v="2189" actId="164"/>
          <ac:picMkLst>
            <pc:docMk/>
            <pc:sldMk cId="3046495258" sldId="281"/>
            <ac:picMk id="21" creationId="{7F333E20-418F-484C-AD56-92ABB661276F}"/>
          </ac:picMkLst>
        </pc:picChg>
        <pc:cxnChg chg="add mod">
          <ac:chgData name="Christoph Hell" userId="5a633532-fe79-4653-9960-435682c98f1a" providerId="ADAL" clId="{DB2FE09F-56B8-44D1-B917-C86566BF002D}" dt="2020-11-09T16:02:31.173" v="1428" actId="1038"/>
          <ac:cxnSpMkLst>
            <pc:docMk/>
            <pc:sldMk cId="3046495258" sldId="281"/>
            <ac:cxnSpMk id="11" creationId="{C8C40BC3-FA0D-4F00-8C20-26131ABAFF00}"/>
          </ac:cxnSpMkLst>
        </pc:cxnChg>
        <pc:cxnChg chg="add mod">
          <ac:chgData name="Christoph Hell" userId="5a633532-fe79-4653-9960-435682c98f1a" providerId="ADAL" clId="{DB2FE09F-56B8-44D1-B917-C86566BF002D}" dt="2020-11-09T16:03:02.365" v="1436" actId="14100"/>
          <ac:cxnSpMkLst>
            <pc:docMk/>
            <pc:sldMk cId="3046495258" sldId="281"/>
            <ac:cxnSpMk id="12" creationId="{1A7D94CB-8C59-42FA-A174-AB16AE20DEE8}"/>
          </ac:cxnSpMkLst>
        </pc:cxnChg>
        <pc:cxnChg chg="add mod">
          <ac:chgData name="Christoph Hell" userId="5a633532-fe79-4653-9960-435682c98f1a" providerId="ADAL" clId="{DB2FE09F-56B8-44D1-B917-C86566BF002D}" dt="2020-11-10T15:21:42.992" v="1924" actId="1036"/>
          <ac:cxnSpMkLst>
            <pc:docMk/>
            <pc:sldMk cId="3046495258" sldId="281"/>
            <ac:cxnSpMk id="19" creationId="{7809D6B5-F89F-4915-9A5F-D6AEBB96D70B}"/>
          </ac:cxnSpMkLst>
        </pc:cxnChg>
        <pc:cxnChg chg="add mod">
          <ac:chgData name="Christoph Hell" userId="5a633532-fe79-4653-9960-435682c98f1a" providerId="ADAL" clId="{DB2FE09F-56B8-44D1-B917-C86566BF002D}" dt="2020-11-10T15:43:46.861" v="2189" actId="164"/>
          <ac:cxnSpMkLst>
            <pc:docMk/>
            <pc:sldMk cId="3046495258" sldId="281"/>
            <ac:cxnSpMk id="24" creationId="{D00B7643-7F06-4694-BC3B-2D52F2A1A5E2}"/>
          </ac:cxnSpMkLst>
        </pc:cxnChg>
        <pc:cxnChg chg="add mod">
          <ac:chgData name="Christoph Hell" userId="5a633532-fe79-4653-9960-435682c98f1a" providerId="ADAL" clId="{DB2FE09F-56B8-44D1-B917-C86566BF002D}" dt="2020-11-10T15:43:46.861" v="2189" actId="164"/>
          <ac:cxnSpMkLst>
            <pc:docMk/>
            <pc:sldMk cId="3046495258" sldId="281"/>
            <ac:cxnSpMk id="25" creationId="{CB22A028-D88E-402C-863B-C214260D88C1}"/>
          </ac:cxnSpMkLst>
        </pc:cxnChg>
        <pc:cxnChg chg="add mod">
          <ac:chgData name="Christoph Hell" userId="5a633532-fe79-4653-9960-435682c98f1a" providerId="ADAL" clId="{DB2FE09F-56B8-44D1-B917-C86566BF002D}" dt="2020-11-10T16:00:37.895" v="2614" actId="164"/>
          <ac:cxnSpMkLst>
            <pc:docMk/>
            <pc:sldMk cId="3046495258" sldId="281"/>
            <ac:cxnSpMk id="32" creationId="{E0F95CD2-F99A-43A3-808D-13D1177A271F}"/>
          </ac:cxnSpMkLst>
        </pc:cxnChg>
        <pc:cxnChg chg="add mod">
          <ac:chgData name="Christoph Hell" userId="5a633532-fe79-4653-9960-435682c98f1a" providerId="ADAL" clId="{DB2FE09F-56B8-44D1-B917-C86566BF002D}" dt="2020-11-10T16:00:37.895" v="2614" actId="164"/>
          <ac:cxnSpMkLst>
            <pc:docMk/>
            <pc:sldMk cId="3046495258" sldId="281"/>
            <ac:cxnSpMk id="34" creationId="{734FA4DF-4DD3-4F81-B022-C371C3E95E8B}"/>
          </ac:cxnSpMkLst>
        </pc:cxnChg>
        <pc:cxnChg chg="add mod">
          <ac:chgData name="Christoph Hell" userId="5a633532-fe79-4653-9960-435682c98f1a" providerId="ADAL" clId="{DB2FE09F-56B8-44D1-B917-C86566BF002D}" dt="2020-11-10T16:00:37.895" v="2614" actId="164"/>
          <ac:cxnSpMkLst>
            <pc:docMk/>
            <pc:sldMk cId="3046495258" sldId="281"/>
            <ac:cxnSpMk id="35" creationId="{B8E9AACE-B46E-4EF1-B235-46043FC6A96A}"/>
          </ac:cxnSpMkLst>
        </pc:cxnChg>
        <pc:cxnChg chg="add mod">
          <ac:chgData name="Christoph Hell" userId="5a633532-fe79-4653-9960-435682c98f1a" providerId="ADAL" clId="{DB2FE09F-56B8-44D1-B917-C86566BF002D}" dt="2020-11-10T16:00:37.895" v="2614" actId="164"/>
          <ac:cxnSpMkLst>
            <pc:docMk/>
            <pc:sldMk cId="3046495258" sldId="281"/>
            <ac:cxnSpMk id="36" creationId="{9417B74F-C963-427E-A40C-700C287FF905}"/>
          </ac:cxnSpMkLst>
        </pc:cxnChg>
        <pc:cxnChg chg="add mod">
          <ac:chgData name="Christoph Hell" userId="5a633532-fe79-4653-9960-435682c98f1a" providerId="ADAL" clId="{DB2FE09F-56B8-44D1-B917-C86566BF002D}" dt="2020-11-10T16:00:37.895" v="2614" actId="164"/>
          <ac:cxnSpMkLst>
            <pc:docMk/>
            <pc:sldMk cId="3046495258" sldId="281"/>
            <ac:cxnSpMk id="42" creationId="{670390C5-AF14-46C4-B10F-0524156B4F02}"/>
          </ac:cxnSpMkLst>
        </pc:cxnChg>
        <pc:cxnChg chg="add mod">
          <ac:chgData name="Christoph Hell" userId="5a633532-fe79-4653-9960-435682c98f1a" providerId="ADAL" clId="{DB2FE09F-56B8-44D1-B917-C86566BF002D}" dt="2020-11-10T16:00:37.895" v="2614" actId="164"/>
          <ac:cxnSpMkLst>
            <pc:docMk/>
            <pc:sldMk cId="3046495258" sldId="281"/>
            <ac:cxnSpMk id="44" creationId="{676536FE-859F-4068-B376-26DCBBEB26A7}"/>
          </ac:cxnSpMkLst>
        </pc:cxnChg>
        <pc:cxnChg chg="add mod">
          <ac:chgData name="Christoph Hell" userId="5a633532-fe79-4653-9960-435682c98f1a" providerId="ADAL" clId="{DB2FE09F-56B8-44D1-B917-C86566BF002D}" dt="2020-11-10T16:00:37.895" v="2614" actId="164"/>
          <ac:cxnSpMkLst>
            <pc:docMk/>
            <pc:sldMk cId="3046495258" sldId="281"/>
            <ac:cxnSpMk id="46" creationId="{6E78D8FE-6428-41D3-AB1C-55BC1FE92D63}"/>
          </ac:cxnSpMkLst>
        </pc:cxnChg>
      </pc:sldChg>
      <pc:sldChg chg="addSp delSp modSp add mod addAnim delAnim modAnim">
        <pc:chgData name="Christoph Hell" userId="5a633532-fe79-4653-9960-435682c98f1a" providerId="ADAL" clId="{DB2FE09F-56B8-44D1-B917-C86566BF002D}" dt="2020-11-10T20:22:50.163" v="2842"/>
        <pc:sldMkLst>
          <pc:docMk/>
          <pc:sldMk cId="497167225" sldId="282"/>
        </pc:sldMkLst>
        <pc:spChg chg="del">
          <ac:chgData name="Christoph Hell" userId="5a633532-fe79-4653-9960-435682c98f1a" providerId="ADAL" clId="{DB2FE09F-56B8-44D1-B917-C86566BF002D}" dt="2020-11-10T16:07:13.192" v="2626" actId="478"/>
          <ac:spMkLst>
            <pc:docMk/>
            <pc:sldMk cId="497167225" sldId="282"/>
            <ac:spMk id="2" creationId="{FAD2AD16-C588-42D1-9B38-DC8210178EBB}"/>
          </ac:spMkLst>
        </pc:spChg>
        <pc:spChg chg="add mod">
          <ac:chgData name="Christoph Hell" userId="5a633532-fe79-4653-9960-435682c98f1a" providerId="ADAL" clId="{DB2FE09F-56B8-44D1-B917-C86566BF002D}" dt="2020-11-10T16:21:22.095" v="2755" actId="164"/>
          <ac:spMkLst>
            <pc:docMk/>
            <pc:sldMk cId="497167225" sldId="282"/>
            <ac:spMk id="8" creationId="{276C50D2-D8C7-4C17-BB6F-E1B266DABE87}"/>
          </ac:spMkLst>
        </pc:spChg>
        <pc:spChg chg="add mod">
          <ac:chgData name="Christoph Hell" userId="5a633532-fe79-4653-9960-435682c98f1a" providerId="ADAL" clId="{DB2FE09F-56B8-44D1-B917-C86566BF002D}" dt="2020-11-10T16:21:22.095" v="2755" actId="164"/>
          <ac:spMkLst>
            <pc:docMk/>
            <pc:sldMk cId="497167225" sldId="282"/>
            <ac:spMk id="9" creationId="{E90D9643-5E0D-4293-8E59-2BBF3ADB4244}"/>
          </ac:spMkLst>
        </pc:spChg>
        <pc:spChg chg="del">
          <ac:chgData name="Christoph Hell" userId="5a633532-fe79-4653-9960-435682c98f1a" providerId="ADAL" clId="{DB2FE09F-56B8-44D1-B917-C86566BF002D}" dt="2020-11-10T16:07:33.369" v="2633" actId="478"/>
          <ac:spMkLst>
            <pc:docMk/>
            <pc:sldMk cId="497167225" sldId="282"/>
            <ac:spMk id="16" creationId="{368AF6BF-0802-43BE-9BAC-7DC60D13FA9D}"/>
          </ac:spMkLst>
        </pc:spChg>
        <pc:spChg chg="del">
          <ac:chgData name="Christoph Hell" userId="5a633532-fe79-4653-9960-435682c98f1a" providerId="ADAL" clId="{DB2FE09F-56B8-44D1-B917-C86566BF002D}" dt="2020-11-10T16:07:17.064" v="2628" actId="478"/>
          <ac:spMkLst>
            <pc:docMk/>
            <pc:sldMk cId="497167225" sldId="282"/>
            <ac:spMk id="17" creationId="{4CB5226B-9118-4511-B997-F4DD69FEFB99}"/>
          </ac:spMkLst>
        </pc:spChg>
        <pc:spChg chg="del">
          <ac:chgData name="Christoph Hell" userId="5a633532-fe79-4653-9960-435682c98f1a" providerId="ADAL" clId="{DB2FE09F-56B8-44D1-B917-C86566BF002D}" dt="2020-11-10T16:07:42.745" v="2636" actId="478"/>
          <ac:spMkLst>
            <pc:docMk/>
            <pc:sldMk cId="497167225" sldId="282"/>
            <ac:spMk id="22" creationId="{2A817077-5292-4932-9FB0-F6AE45DFFAAB}"/>
          </ac:spMkLst>
        </pc:spChg>
        <pc:spChg chg="add mod">
          <ac:chgData name="Christoph Hell" userId="5a633532-fe79-4653-9960-435682c98f1a" providerId="ADAL" clId="{DB2FE09F-56B8-44D1-B917-C86566BF002D}" dt="2020-11-10T16:21:22.095" v="2755" actId="164"/>
          <ac:spMkLst>
            <pc:docMk/>
            <pc:sldMk cId="497167225" sldId="282"/>
            <ac:spMk id="23" creationId="{9522F523-9080-4C31-AEB7-7B71DA8655E4}"/>
          </ac:spMkLst>
        </pc:spChg>
        <pc:spChg chg="add mod">
          <ac:chgData name="Christoph Hell" userId="5a633532-fe79-4653-9960-435682c98f1a" providerId="ADAL" clId="{DB2FE09F-56B8-44D1-B917-C86566BF002D}" dt="2020-11-10T16:21:22.095" v="2755" actId="164"/>
          <ac:spMkLst>
            <pc:docMk/>
            <pc:sldMk cId="497167225" sldId="282"/>
            <ac:spMk id="26" creationId="{168CBFEC-056E-4F45-A6F8-186FFE82E9E3}"/>
          </ac:spMkLst>
        </pc:spChg>
        <pc:spChg chg="add del mod">
          <ac:chgData name="Christoph Hell" userId="5a633532-fe79-4653-9960-435682c98f1a" providerId="ADAL" clId="{DB2FE09F-56B8-44D1-B917-C86566BF002D}" dt="2020-11-10T16:20:28.814" v="2748" actId="478"/>
          <ac:spMkLst>
            <pc:docMk/>
            <pc:sldMk cId="497167225" sldId="282"/>
            <ac:spMk id="28" creationId="{E8E545EB-0F1F-4D2F-AB7F-887B86B80877}"/>
          </ac:spMkLst>
        </pc:spChg>
        <pc:spChg chg="del">
          <ac:chgData name="Christoph Hell" userId="5a633532-fe79-4653-9960-435682c98f1a" providerId="ADAL" clId="{DB2FE09F-56B8-44D1-B917-C86566BF002D}" dt="2020-11-10T16:07:36.266" v="2634" actId="478"/>
          <ac:spMkLst>
            <pc:docMk/>
            <pc:sldMk cId="497167225" sldId="282"/>
            <ac:spMk id="29" creationId="{DB9DAF53-1D5E-4140-8498-C76F83E52789}"/>
          </ac:spMkLst>
        </pc:spChg>
        <pc:spChg chg="add del">
          <ac:chgData name="Christoph Hell" userId="5a633532-fe79-4653-9960-435682c98f1a" providerId="ADAL" clId="{DB2FE09F-56B8-44D1-B917-C86566BF002D}" dt="2020-11-10T16:13:29.165" v="2662" actId="478"/>
          <ac:spMkLst>
            <pc:docMk/>
            <pc:sldMk cId="497167225" sldId="282"/>
            <ac:spMk id="41" creationId="{0E490563-4441-46E9-B7FB-5A50033287E6}"/>
          </ac:spMkLst>
        </pc:spChg>
        <pc:spChg chg="add mod">
          <ac:chgData name="Christoph Hell" userId="5a633532-fe79-4653-9960-435682c98f1a" providerId="ADAL" clId="{DB2FE09F-56B8-44D1-B917-C86566BF002D}" dt="2020-11-10T16:21:22.095" v="2755" actId="164"/>
          <ac:spMkLst>
            <pc:docMk/>
            <pc:sldMk cId="497167225" sldId="282"/>
            <ac:spMk id="45" creationId="{3BC07575-E170-4270-A49B-B0AF3A612047}"/>
          </ac:spMkLst>
        </pc:spChg>
        <pc:spChg chg="add mod">
          <ac:chgData name="Christoph Hell" userId="5a633532-fe79-4653-9960-435682c98f1a" providerId="ADAL" clId="{DB2FE09F-56B8-44D1-B917-C86566BF002D}" dt="2020-11-10T16:21:22.095" v="2755" actId="164"/>
          <ac:spMkLst>
            <pc:docMk/>
            <pc:sldMk cId="497167225" sldId="282"/>
            <ac:spMk id="47" creationId="{7E0CDDE8-2D75-498E-8EF8-3A4F1DD2FD88}"/>
          </ac:spMkLst>
        </pc:spChg>
        <pc:spChg chg="mod">
          <ac:chgData name="Christoph Hell" userId="5a633532-fe79-4653-9960-435682c98f1a" providerId="ADAL" clId="{DB2FE09F-56B8-44D1-B917-C86566BF002D}" dt="2020-11-10T16:07:50.891" v="2639" actId="6549"/>
          <ac:spMkLst>
            <pc:docMk/>
            <pc:sldMk cId="497167225" sldId="282"/>
            <ac:spMk id="50" creationId="{9630C03B-9D50-4BC9-A0BA-B40EE8DF0A0F}"/>
          </ac:spMkLst>
        </pc:spChg>
        <pc:spChg chg="mod">
          <ac:chgData name="Christoph Hell" userId="5a633532-fe79-4653-9960-435682c98f1a" providerId="ADAL" clId="{DB2FE09F-56B8-44D1-B917-C86566BF002D}" dt="2020-11-10T16:14:43.127" v="2672" actId="1076"/>
          <ac:spMkLst>
            <pc:docMk/>
            <pc:sldMk cId="497167225" sldId="282"/>
            <ac:spMk id="52" creationId="{A8E57608-F73D-42EE-A397-B942A32CD559}"/>
          </ac:spMkLst>
        </pc:spChg>
        <pc:spChg chg="mod">
          <ac:chgData name="Christoph Hell" userId="5a633532-fe79-4653-9960-435682c98f1a" providerId="ADAL" clId="{DB2FE09F-56B8-44D1-B917-C86566BF002D}" dt="2020-11-10T18:51:34.398" v="2815" actId="20577"/>
          <ac:spMkLst>
            <pc:docMk/>
            <pc:sldMk cId="497167225" sldId="282"/>
            <ac:spMk id="53" creationId="{A44C2CDA-7C07-40D6-9A1F-C0E0830C7C6A}"/>
          </ac:spMkLst>
        </pc:spChg>
        <pc:spChg chg="add mod">
          <ac:chgData name="Christoph Hell" userId="5a633532-fe79-4653-9960-435682c98f1a" providerId="ADAL" clId="{DB2FE09F-56B8-44D1-B917-C86566BF002D}" dt="2020-11-10T16:21:22.095" v="2755" actId="164"/>
          <ac:spMkLst>
            <pc:docMk/>
            <pc:sldMk cId="497167225" sldId="282"/>
            <ac:spMk id="55" creationId="{698C8D87-8989-40AF-A0A1-9C625A61BEF5}"/>
          </ac:spMkLst>
        </pc:spChg>
        <pc:spChg chg="add mod">
          <ac:chgData name="Christoph Hell" userId="5a633532-fe79-4653-9960-435682c98f1a" providerId="ADAL" clId="{DB2FE09F-56B8-44D1-B917-C86566BF002D}" dt="2020-11-10T16:21:22.095" v="2755" actId="164"/>
          <ac:spMkLst>
            <pc:docMk/>
            <pc:sldMk cId="497167225" sldId="282"/>
            <ac:spMk id="56" creationId="{9B00CAB1-24FF-4C48-9216-378962A509BB}"/>
          </ac:spMkLst>
        </pc:spChg>
        <pc:spChg chg="add mod ord">
          <ac:chgData name="Christoph Hell" userId="5a633532-fe79-4653-9960-435682c98f1a" providerId="ADAL" clId="{DB2FE09F-56B8-44D1-B917-C86566BF002D}" dt="2020-11-10T16:21:04.172" v="2754" actId="166"/>
          <ac:spMkLst>
            <pc:docMk/>
            <pc:sldMk cId="497167225" sldId="282"/>
            <ac:spMk id="58" creationId="{A6278F07-661C-46FA-B04B-20E0E6095DFB}"/>
          </ac:spMkLst>
        </pc:spChg>
        <pc:grpChg chg="del">
          <ac:chgData name="Christoph Hell" userId="5a633532-fe79-4653-9960-435682c98f1a" providerId="ADAL" clId="{DB2FE09F-56B8-44D1-B917-C86566BF002D}" dt="2020-11-10T16:07:29.690" v="2632" actId="478"/>
          <ac:grpSpMkLst>
            <pc:docMk/>
            <pc:sldMk cId="497167225" sldId="282"/>
            <ac:grpSpMk id="13" creationId="{BB1BF640-EA77-429E-BFCE-FD3453C753C4}"/>
          </ac:grpSpMkLst>
        </pc:grpChg>
        <pc:grpChg chg="del">
          <ac:chgData name="Christoph Hell" userId="5a633532-fe79-4653-9960-435682c98f1a" providerId="ADAL" clId="{DB2FE09F-56B8-44D1-B917-C86566BF002D}" dt="2020-11-10T16:07:20.022" v="2629" actId="478"/>
          <ac:grpSpMkLst>
            <pc:docMk/>
            <pc:sldMk cId="497167225" sldId="282"/>
            <ac:grpSpMk id="20" creationId="{4DB413C7-6476-486B-BBED-54CC0BBA5A33}"/>
          </ac:grpSpMkLst>
        </pc:grpChg>
        <pc:grpChg chg="add del">
          <ac:chgData name="Christoph Hell" userId="5a633532-fe79-4653-9960-435682c98f1a" providerId="ADAL" clId="{DB2FE09F-56B8-44D1-B917-C86566BF002D}" dt="2020-11-10T16:07:45.882" v="2637" actId="478"/>
          <ac:grpSpMkLst>
            <pc:docMk/>
            <pc:sldMk cId="497167225" sldId="282"/>
            <ac:grpSpMk id="30" creationId="{7449854C-E89A-4AA1-9B41-52F0F58F02C7}"/>
          </ac:grpSpMkLst>
        </pc:grpChg>
        <pc:grpChg chg="add mod">
          <ac:chgData name="Christoph Hell" userId="5a633532-fe79-4653-9960-435682c98f1a" providerId="ADAL" clId="{DB2FE09F-56B8-44D1-B917-C86566BF002D}" dt="2020-11-10T16:21:22.095" v="2755" actId="164"/>
          <ac:grpSpMkLst>
            <pc:docMk/>
            <pc:sldMk cId="497167225" sldId="282"/>
            <ac:grpSpMk id="33" creationId="{7069B7E0-DF2E-4478-8FE8-33B74F9425A2}"/>
          </ac:grpSpMkLst>
        </pc:grpChg>
        <pc:grpChg chg="del">
          <ac:chgData name="Christoph Hell" userId="5a633532-fe79-4653-9960-435682c98f1a" providerId="ADAL" clId="{DB2FE09F-56B8-44D1-B917-C86566BF002D}" dt="2020-11-10T16:07:52.346" v="2640" actId="478"/>
          <ac:grpSpMkLst>
            <pc:docMk/>
            <pc:sldMk cId="497167225" sldId="282"/>
            <ac:grpSpMk id="54" creationId="{E1056937-A63A-49E9-8959-1FA1B7965CE5}"/>
          </ac:grpSpMkLst>
        </pc:grpChg>
        <pc:picChg chg="add mod">
          <ac:chgData name="Christoph Hell" userId="5a633532-fe79-4653-9960-435682c98f1a" providerId="ADAL" clId="{DB2FE09F-56B8-44D1-B917-C86566BF002D}" dt="2020-11-10T16:12:04.151" v="2648" actId="1076"/>
          <ac:picMkLst>
            <pc:docMk/>
            <pc:sldMk cId="497167225" sldId="282"/>
            <ac:picMk id="3" creationId="{B68FE283-CBE8-44E6-A0D3-42D50C8B713C}"/>
          </ac:picMkLst>
        </pc:picChg>
        <pc:picChg chg="del">
          <ac:chgData name="Christoph Hell" userId="5a633532-fe79-4653-9960-435682c98f1a" providerId="ADAL" clId="{DB2FE09F-56B8-44D1-B917-C86566BF002D}" dt="2020-11-10T16:07:10.905" v="2625" actId="478"/>
          <ac:picMkLst>
            <pc:docMk/>
            <pc:sldMk cId="497167225" sldId="282"/>
            <ac:picMk id="6" creationId="{FD632B4B-F92D-449D-A9C6-D17D97D264AA}"/>
          </ac:picMkLst>
        </pc:picChg>
        <pc:picChg chg="mod topLvl">
          <ac:chgData name="Christoph Hell" userId="5a633532-fe79-4653-9960-435682c98f1a" providerId="ADAL" clId="{DB2FE09F-56B8-44D1-B917-C86566BF002D}" dt="2020-11-10T16:11:35.151" v="2643" actId="14826"/>
          <ac:picMkLst>
            <pc:docMk/>
            <pc:sldMk cId="497167225" sldId="282"/>
            <ac:picMk id="21" creationId="{7F333E20-418F-484C-AD56-92ABB661276F}"/>
          </ac:picMkLst>
        </pc:picChg>
        <pc:picChg chg="add mod modCrop">
          <ac:chgData name="Christoph Hell" userId="5a633532-fe79-4653-9960-435682c98f1a" providerId="ADAL" clId="{DB2FE09F-56B8-44D1-B917-C86566BF002D}" dt="2020-11-10T16:20:44.975" v="2751" actId="1076"/>
          <ac:picMkLst>
            <pc:docMk/>
            <pc:sldMk cId="497167225" sldId="282"/>
            <ac:picMk id="27" creationId="{C0306CFE-E5E5-4D7B-A552-DB14BA76B9A2}"/>
          </ac:picMkLst>
        </pc:picChg>
        <pc:picChg chg="add mod modCrop">
          <ac:chgData name="Christoph Hell" userId="5a633532-fe79-4653-9960-435682c98f1a" providerId="ADAL" clId="{DB2FE09F-56B8-44D1-B917-C86566BF002D}" dt="2020-11-10T16:21:42.529" v="2760" actId="1076"/>
          <ac:picMkLst>
            <pc:docMk/>
            <pc:sldMk cId="497167225" sldId="282"/>
            <ac:picMk id="57" creationId="{A1AB7B78-163C-4ECA-AE37-D346037119CA}"/>
          </ac:picMkLst>
        </pc:picChg>
        <pc:cxnChg chg="del">
          <ac:chgData name="Christoph Hell" userId="5a633532-fe79-4653-9960-435682c98f1a" providerId="ADAL" clId="{DB2FE09F-56B8-44D1-B917-C86566BF002D}" dt="2020-11-10T16:07:17.064" v="2628" actId="478"/>
          <ac:cxnSpMkLst>
            <pc:docMk/>
            <pc:sldMk cId="497167225" sldId="282"/>
            <ac:cxnSpMk id="11" creationId="{C8C40BC3-FA0D-4F00-8C20-26131ABAFF00}"/>
          </ac:cxnSpMkLst>
        </pc:cxnChg>
        <pc:cxnChg chg="del">
          <ac:chgData name="Christoph Hell" userId="5a633532-fe79-4653-9960-435682c98f1a" providerId="ADAL" clId="{DB2FE09F-56B8-44D1-B917-C86566BF002D}" dt="2020-11-10T16:07:14.550" v="2627" actId="478"/>
          <ac:cxnSpMkLst>
            <pc:docMk/>
            <pc:sldMk cId="497167225" sldId="282"/>
            <ac:cxnSpMk id="12" creationId="{1A7D94CB-8C59-42FA-A174-AB16AE20DEE8}"/>
          </ac:cxnSpMkLst>
        </pc:cxnChg>
        <pc:cxnChg chg="del">
          <ac:chgData name="Christoph Hell" userId="5a633532-fe79-4653-9960-435682c98f1a" providerId="ADAL" clId="{DB2FE09F-56B8-44D1-B917-C86566BF002D}" dt="2020-11-10T16:07:17.064" v="2628" actId="478"/>
          <ac:cxnSpMkLst>
            <pc:docMk/>
            <pc:sldMk cId="497167225" sldId="282"/>
            <ac:cxnSpMk id="19" creationId="{7809D6B5-F89F-4915-9A5F-D6AEBB96D70B}"/>
          </ac:cxnSpMkLst>
        </pc:cxnChg>
        <pc:cxnChg chg="del mod">
          <ac:chgData name="Christoph Hell" userId="5a633532-fe79-4653-9960-435682c98f1a" providerId="ADAL" clId="{DB2FE09F-56B8-44D1-B917-C86566BF002D}" dt="2020-11-10T16:07:40.009" v="2635" actId="478"/>
          <ac:cxnSpMkLst>
            <pc:docMk/>
            <pc:sldMk cId="497167225" sldId="282"/>
            <ac:cxnSpMk id="24" creationId="{D00B7643-7F06-4694-BC3B-2D52F2A1A5E2}"/>
          </ac:cxnSpMkLst>
        </pc:cxnChg>
        <pc:cxnChg chg="del mod topLvl">
          <ac:chgData name="Christoph Hell" userId="5a633532-fe79-4653-9960-435682c98f1a" providerId="ADAL" clId="{DB2FE09F-56B8-44D1-B917-C86566BF002D}" dt="2020-11-10T16:07:45.882" v="2637" actId="478"/>
          <ac:cxnSpMkLst>
            <pc:docMk/>
            <pc:sldMk cId="497167225" sldId="282"/>
            <ac:cxnSpMk id="25" creationId="{CB22A028-D88E-402C-863B-C214260D88C1}"/>
          </ac:cxnSpMkLst>
        </pc:cxnChg>
        <pc:cxnChg chg="del">
          <ac:chgData name="Christoph Hell" userId="5a633532-fe79-4653-9960-435682c98f1a" providerId="ADAL" clId="{DB2FE09F-56B8-44D1-B917-C86566BF002D}" dt="2020-11-10T16:07:48.968" v="2638" actId="478"/>
          <ac:cxnSpMkLst>
            <pc:docMk/>
            <pc:sldMk cId="497167225" sldId="282"/>
            <ac:cxnSpMk id="32" creationId="{E0F95CD2-F99A-43A3-808D-13D1177A271F}"/>
          </ac:cxnSpMkLst>
        </pc:cxnChg>
      </pc:sldChg>
      <pc:sldChg chg="addSp delSp modSp new mod modAnim">
        <pc:chgData name="Christoph Hell" userId="5a633532-fe79-4653-9960-435682c98f1a" providerId="ADAL" clId="{DB2FE09F-56B8-44D1-B917-C86566BF002D}" dt="2020-11-27T08:33:21.065" v="2900" actId="20577"/>
        <pc:sldMkLst>
          <pc:docMk/>
          <pc:sldMk cId="4177156424" sldId="283"/>
        </pc:sldMkLst>
        <pc:spChg chg="mod">
          <ac:chgData name="Christoph Hell" userId="5a633532-fe79-4653-9960-435682c98f1a" providerId="ADAL" clId="{DB2FE09F-56B8-44D1-B917-C86566BF002D}" dt="2020-11-10T16:22:46.276" v="2764"/>
          <ac:spMkLst>
            <pc:docMk/>
            <pc:sldMk cId="4177156424" sldId="283"/>
            <ac:spMk id="2" creationId="{67732524-C27E-4F28-A16E-532086B06204}"/>
          </ac:spMkLst>
        </pc:spChg>
        <pc:spChg chg="del">
          <ac:chgData name="Christoph Hell" userId="5a633532-fe79-4653-9960-435682c98f1a" providerId="ADAL" clId="{DB2FE09F-56B8-44D1-B917-C86566BF002D}" dt="2020-11-10T16:22:48.372" v="2765" actId="478"/>
          <ac:spMkLst>
            <pc:docMk/>
            <pc:sldMk cId="4177156424" sldId="283"/>
            <ac:spMk id="3" creationId="{541AFCED-B83A-480C-B9AE-A30830470539}"/>
          </ac:spMkLst>
        </pc:spChg>
        <pc:spChg chg="add mod">
          <ac:chgData name="Christoph Hell" userId="5a633532-fe79-4653-9960-435682c98f1a" providerId="ADAL" clId="{DB2FE09F-56B8-44D1-B917-C86566BF002D}" dt="2020-11-27T08:33:21.065" v="2900" actId="20577"/>
          <ac:spMkLst>
            <pc:docMk/>
            <pc:sldMk cId="4177156424" sldId="283"/>
            <ac:spMk id="11" creationId="{E2902EEF-3BB3-4A7B-88A7-122CF6D4B1BC}"/>
          </ac:spMkLst>
        </pc:spChg>
        <pc:spChg chg="add mod">
          <ac:chgData name="Christoph Hell" userId="5a633532-fe79-4653-9960-435682c98f1a" providerId="ADAL" clId="{DB2FE09F-56B8-44D1-B917-C86566BF002D}" dt="2020-11-27T08:33:04.143" v="2898" actId="20577"/>
          <ac:spMkLst>
            <pc:docMk/>
            <pc:sldMk cId="4177156424" sldId="283"/>
            <ac:spMk id="12" creationId="{5C81CC6D-E91D-44A8-AA71-27C68C6A1E07}"/>
          </ac:spMkLst>
        </pc:spChg>
        <pc:spChg chg="add mod">
          <ac:chgData name="Christoph Hell" userId="5a633532-fe79-4653-9960-435682c98f1a" providerId="ADAL" clId="{DB2FE09F-56B8-44D1-B917-C86566BF002D}" dt="2020-11-10T20:25:49.298" v="2885" actId="164"/>
          <ac:spMkLst>
            <pc:docMk/>
            <pc:sldMk cId="4177156424" sldId="283"/>
            <ac:spMk id="13" creationId="{AFB54679-D985-48B4-B42F-823D887AC2CC}"/>
          </ac:spMkLst>
        </pc:spChg>
        <pc:spChg chg="add mod">
          <ac:chgData name="Christoph Hell" userId="5a633532-fe79-4653-9960-435682c98f1a" providerId="ADAL" clId="{DB2FE09F-56B8-44D1-B917-C86566BF002D}" dt="2020-11-10T20:26:21.748" v="2894" actId="164"/>
          <ac:spMkLst>
            <pc:docMk/>
            <pc:sldMk cId="4177156424" sldId="283"/>
            <ac:spMk id="14" creationId="{0BBEC567-226B-4FED-B320-D5159CA372FC}"/>
          </ac:spMkLst>
        </pc:spChg>
        <pc:grpChg chg="add mod">
          <ac:chgData name="Christoph Hell" userId="5a633532-fe79-4653-9960-435682c98f1a" providerId="ADAL" clId="{DB2FE09F-56B8-44D1-B917-C86566BF002D}" dt="2020-11-10T20:25:49.298" v="2885" actId="164"/>
          <ac:grpSpMkLst>
            <pc:docMk/>
            <pc:sldMk cId="4177156424" sldId="283"/>
            <ac:grpSpMk id="15" creationId="{10A64C85-04C2-4683-AAC0-D85E98155FE6}"/>
          </ac:grpSpMkLst>
        </pc:grpChg>
        <pc:grpChg chg="add mod">
          <ac:chgData name="Christoph Hell" userId="5a633532-fe79-4653-9960-435682c98f1a" providerId="ADAL" clId="{DB2FE09F-56B8-44D1-B917-C86566BF002D}" dt="2020-11-10T20:26:05.090" v="2887" actId="164"/>
          <ac:grpSpMkLst>
            <pc:docMk/>
            <pc:sldMk cId="4177156424" sldId="283"/>
            <ac:grpSpMk id="16" creationId="{68309C7E-A11B-4636-A59B-C6540623F986}"/>
          </ac:grpSpMkLst>
        </pc:grpChg>
        <pc:grpChg chg="add mod">
          <ac:chgData name="Christoph Hell" userId="5a633532-fe79-4653-9960-435682c98f1a" providerId="ADAL" clId="{DB2FE09F-56B8-44D1-B917-C86566BF002D}" dt="2020-11-10T20:26:05.090" v="2887" actId="164"/>
          <ac:grpSpMkLst>
            <pc:docMk/>
            <pc:sldMk cId="4177156424" sldId="283"/>
            <ac:grpSpMk id="17" creationId="{AA85E503-63B1-4AE2-AA99-4E0DE458E103}"/>
          </ac:grpSpMkLst>
        </pc:grpChg>
        <pc:grpChg chg="add mod">
          <ac:chgData name="Christoph Hell" userId="5a633532-fe79-4653-9960-435682c98f1a" providerId="ADAL" clId="{DB2FE09F-56B8-44D1-B917-C86566BF002D}" dt="2020-11-10T20:26:21.748" v="2894" actId="164"/>
          <ac:grpSpMkLst>
            <pc:docMk/>
            <pc:sldMk cId="4177156424" sldId="283"/>
            <ac:grpSpMk id="18" creationId="{6F8AA17E-C8A9-4425-84B4-08C069B93C0C}"/>
          </ac:grpSpMkLst>
        </pc:grpChg>
        <pc:picChg chg="add mod">
          <ac:chgData name="Christoph Hell" userId="5a633532-fe79-4653-9960-435682c98f1a" providerId="ADAL" clId="{DB2FE09F-56B8-44D1-B917-C86566BF002D}" dt="2020-11-10T16:39:10.797" v="2803" actId="1076"/>
          <ac:picMkLst>
            <pc:docMk/>
            <pc:sldMk cId="4177156424" sldId="283"/>
            <ac:picMk id="6" creationId="{32BC9190-1DA4-4FFD-9319-6CE3DEAB21F6}"/>
          </ac:picMkLst>
        </pc:picChg>
        <pc:picChg chg="add mod">
          <ac:chgData name="Christoph Hell" userId="5a633532-fe79-4653-9960-435682c98f1a" providerId="ADAL" clId="{DB2FE09F-56B8-44D1-B917-C86566BF002D}" dt="2020-11-10T20:26:05.090" v="2887" actId="164"/>
          <ac:picMkLst>
            <pc:docMk/>
            <pc:sldMk cId="4177156424" sldId="283"/>
            <ac:picMk id="7" creationId="{7DFD311F-4C12-4B47-A64D-6C8126AB2993}"/>
          </ac:picMkLst>
        </pc:picChg>
        <pc:picChg chg="add mod">
          <ac:chgData name="Christoph Hell" userId="5a633532-fe79-4653-9960-435682c98f1a" providerId="ADAL" clId="{DB2FE09F-56B8-44D1-B917-C86566BF002D}" dt="2020-11-10T16:35:16.432" v="2782" actId="1076"/>
          <ac:picMkLst>
            <pc:docMk/>
            <pc:sldMk cId="4177156424" sldId="283"/>
            <ac:picMk id="8" creationId="{AAC5923C-571B-4083-BCB7-665C297639B0}"/>
          </ac:picMkLst>
        </pc:picChg>
        <pc:picChg chg="add mod">
          <ac:chgData name="Christoph Hell" userId="5a633532-fe79-4653-9960-435682c98f1a" providerId="ADAL" clId="{DB2FE09F-56B8-44D1-B917-C86566BF002D}" dt="2020-11-10T20:25:49.298" v="2885" actId="164"/>
          <ac:picMkLst>
            <pc:docMk/>
            <pc:sldMk cId="4177156424" sldId="283"/>
            <ac:picMk id="9" creationId="{3BE20C06-85C8-4FDC-97D5-00CCC6D1E8CC}"/>
          </ac:picMkLst>
        </pc:picChg>
        <pc:picChg chg="add mod">
          <ac:chgData name="Christoph Hell" userId="5a633532-fe79-4653-9960-435682c98f1a" providerId="ADAL" clId="{DB2FE09F-56B8-44D1-B917-C86566BF002D}" dt="2020-11-10T20:26:21.748" v="2894" actId="164"/>
          <ac:picMkLst>
            <pc:docMk/>
            <pc:sldMk cId="4177156424" sldId="283"/>
            <ac:picMk id="10" creationId="{01440480-B068-43A0-8EAD-6B10AF95D87A}"/>
          </ac:picMkLst>
        </pc:picChg>
      </pc:sldChg>
    </pc:docChg>
  </pc:docChgLst>
  <pc:docChgLst>
    <pc:chgData name="Christoph Hell" userId="5a633532-fe79-4653-9960-435682c98f1a" providerId="ADAL" clId="{4E33EF7B-125B-4378-B130-F877DB85D783}"/>
    <pc:docChg chg="undo custSel mod addSld delSld modSld sldOrd">
      <pc:chgData name="Christoph Hell" userId="5a633532-fe79-4653-9960-435682c98f1a" providerId="ADAL" clId="{4E33EF7B-125B-4378-B130-F877DB85D783}" dt="2020-11-13T10:26:52.091" v="2446" actId="20577"/>
      <pc:docMkLst>
        <pc:docMk/>
      </pc:docMkLst>
      <pc:sldChg chg="addSp modSp">
        <pc:chgData name="Christoph Hell" userId="5a633532-fe79-4653-9960-435682c98f1a" providerId="ADAL" clId="{4E33EF7B-125B-4378-B130-F877DB85D783}" dt="2020-11-12T14:56:43.833" v="2211" actId="20577"/>
        <pc:sldMkLst>
          <pc:docMk/>
          <pc:sldMk cId="1593702299" sldId="275"/>
        </pc:sldMkLst>
        <pc:spChg chg="mod ord">
          <ac:chgData name="Christoph Hell" userId="5a633532-fe79-4653-9960-435682c98f1a" providerId="ADAL" clId="{4E33EF7B-125B-4378-B130-F877DB85D783}" dt="2020-11-12T14:56:43.833" v="2211" actId="20577"/>
          <ac:spMkLst>
            <pc:docMk/>
            <pc:sldMk cId="1593702299" sldId="275"/>
            <ac:spMk id="2" creationId="{017D968A-B70A-4470-AE44-1644E49FED26}"/>
          </ac:spMkLst>
        </pc:spChg>
        <pc:spChg chg="mod ord">
          <ac:chgData name="Christoph Hell" userId="5a633532-fe79-4653-9960-435682c98f1a" providerId="ADAL" clId="{4E33EF7B-125B-4378-B130-F877DB85D783}" dt="2020-11-12T14:56:40.996" v="2210" actId="20577"/>
          <ac:spMkLst>
            <pc:docMk/>
            <pc:sldMk cId="1593702299" sldId="275"/>
            <ac:spMk id="3" creationId="{F4323901-32FF-4EA2-A276-B822754E5703}"/>
          </ac:spMkLst>
        </pc:spChg>
        <pc:picChg chg="add mod ord">
          <ac:chgData name="Christoph Hell" userId="5a633532-fe79-4653-9960-435682c98f1a" providerId="ADAL" clId="{4E33EF7B-125B-4378-B130-F877DB85D783}" dt="2020-11-12T12:08:24.117" v="700" actId="29295"/>
          <ac:picMkLst>
            <pc:docMk/>
            <pc:sldMk cId="1593702299" sldId="275"/>
            <ac:picMk id="4" creationId="{F078F0B4-70A1-400E-8878-ED4DF1737CD1}"/>
          </ac:picMkLst>
        </pc:picChg>
        <pc:picChg chg="add mod">
          <ac:chgData name="Christoph Hell" userId="5a633532-fe79-4653-9960-435682c98f1a" providerId="ADAL" clId="{4E33EF7B-125B-4378-B130-F877DB85D783}" dt="2020-11-12T12:09:45.325" v="703" actId="1076"/>
          <ac:picMkLst>
            <pc:docMk/>
            <pc:sldMk cId="1593702299" sldId="275"/>
            <ac:picMk id="5" creationId="{B94FA1BF-BA89-4DEC-A8A4-9939DC024899}"/>
          </ac:picMkLst>
        </pc:picChg>
      </pc:sldChg>
      <pc:sldChg chg="modSp">
        <pc:chgData name="Christoph Hell" userId="5a633532-fe79-4653-9960-435682c98f1a" providerId="ADAL" clId="{4E33EF7B-125B-4378-B130-F877DB85D783}" dt="2020-11-12T13:23:08.353" v="1923" actId="20577"/>
        <pc:sldMkLst>
          <pc:docMk/>
          <pc:sldMk cId="3053767252" sldId="276"/>
        </pc:sldMkLst>
        <pc:spChg chg="mod">
          <ac:chgData name="Christoph Hell" userId="5a633532-fe79-4653-9960-435682c98f1a" providerId="ADAL" clId="{4E33EF7B-125B-4378-B130-F877DB85D783}" dt="2020-11-12T13:23:08.353" v="1923" actId="20577"/>
          <ac:spMkLst>
            <pc:docMk/>
            <pc:sldMk cId="3053767252" sldId="276"/>
            <ac:spMk id="7" creationId="{2C99A8E3-90C4-4117-8855-E306CC010CCB}"/>
          </ac:spMkLst>
        </pc:spChg>
      </pc:sldChg>
      <pc:sldChg chg="modSp">
        <pc:chgData name="Christoph Hell" userId="5a633532-fe79-4653-9960-435682c98f1a" providerId="ADAL" clId="{4E33EF7B-125B-4378-B130-F877DB85D783}" dt="2020-11-12T14:11:04.599" v="2208" actId="20577"/>
        <pc:sldMkLst>
          <pc:docMk/>
          <pc:sldMk cId="3113049566" sldId="277"/>
        </pc:sldMkLst>
        <pc:spChg chg="mod">
          <ac:chgData name="Christoph Hell" userId="5a633532-fe79-4653-9960-435682c98f1a" providerId="ADAL" clId="{4E33EF7B-125B-4378-B130-F877DB85D783}" dt="2020-11-12T14:11:04.599" v="2208" actId="20577"/>
          <ac:spMkLst>
            <pc:docMk/>
            <pc:sldMk cId="3113049566" sldId="277"/>
            <ac:spMk id="3" creationId="{69486C37-D24E-4E08-ABA2-ED60D47E056A}"/>
          </ac:spMkLst>
        </pc:spChg>
      </pc:sldChg>
      <pc:sldChg chg="modSp">
        <pc:chgData name="Christoph Hell" userId="5a633532-fe79-4653-9960-435682c98f1a" providerId="ADAL" clId="{4E33EF7B-125B-4378-B130-F877DB85D783}" dt="2020-11-12T11:42:07.555" v="277"/>
        <pc:sldMkLst>
          <pc:docMk/>
          <pc:sldMk cId="2933732220" sldId="278"/>
        </pc:sldMkLst>
        <pc:spChg chg="mod">
          <ac:chgData name="Christoph Hell" userId="5a633532-fe79-4653-9960-435682c98f1a" providerId="ADAL" clId="{4E33EF7B-125B-4378-B130-F877DB85D783}" dt="2020-11-12T11:42:07.555" v="277"/>
          <ac:spMkLst>
            <pc:docMk/>
            <pc:sldMk cId="2933732220" sldId="278"/>
            <ac:spMk id="2" creationId="{7277A70B-ADCA-46EE-B03A-1FCA0C3FD340}"/>
          </ac:spMkLst>
        </pc:spChg>
      </pc:sldChg>
      <pc:sldChg chg="modSp">
        <pc:chgData name="Christoph Hell" userId="5a633532-fe79-4653-9960-435682c98f1a" providerId="ADAL" clId="{4E33EF7B-125B-4378-B130-F877DB85D783}" dt="2020-11-12T13:26:15.422" v="1971" actId="1036"/>
        <pc:sldMkLst>
          <pc:docMk/>
          <pc:sldMk cId="148131977" sldId="279"/>
        </pc:sldMkLst>
        <pc:spChg chg="mod">
          <ac:chgData name="Christoph Hell" userId="5a633532-fe79-4653-9960-435682c98f1a" providerId="ADAL" clId="{4E33EF7B-125B-4378-B130-F877DB85D783}" dt="2020-11-12T11:42:03.854" v="276"/>
          <ac:spMkLst>
            <pc:docMk/>
            <pc:sldMk cId="148131977" sldId="279"/>
            <ac:spMk id="6" creationId="{0887BF75-B40E-41ED-9363-7172C19F7E22}"/>
          </ac:spMkLst>
        </pc:spChg>
        <pc:spChg chg="mod">
          <ac:chgData name="Christoph Hell" userId="5a633532-fe79-4653-9960-435682c98f1a" providerId="ADAL" clId="{4E33EF7B-125B-4378-B130-F877DB85D783}" dt="2020-11-12T13:26:10.187" v="1961" actId="14100"/>
          <ac:spMkLst>
            <pc:docMk/>
            <pc:sldMk cId="148131977" sldId="279"/>
            <ac:spMk id="10" creationId="{1E1086F5-E425-4834-B417-6C1E863E0919}"/>
          </ac:spMkLst>
        </pc:spChg>
        <pc:spChg chg="mod">
          <ac:chgData name="Christoph Hell" userId="5a633532-fe79-4653-9960-435682c98f1a" providerId="ADAL" clId="{4E33EF7B-125B-4378-B130-F877DB85D783}" dt="2020-11-12T13:26:15.422" v="1971" actId="1036"/>
          <ac:spMkLst>
            <pc:docMk/>
            <pc:sldMk cId="148131977" sldId="279"/>
            <ac:spMk id="12" creationId="{2842A35D-9E18-492F-8D13-2905AA31E24B}"/>
          </ac:spMkLst>
        </pc:spChg>
        <pc:spChg chg="mod">
          <ac:chgData name="Christoph Hell" userId="5a633532-fe79-4653-9960-435682c98f1a" providerId="ADAL" clId="{4E33EF7B-125B-4378-B130-F877DB85D783}" dt="2020-11-12T13:26:15.422" v="1971" actId="1036"/>
          <ac:spMkLst>
            <pc:docMk/>
            <pc:sldMk cId="148131977" sldId="279"/>
            <ac:spMk id="13" creationId="{4C15DE5E-C9F6-4E9E-95D7-3FBAF45F2FAD}"/>
          </ac:spMkLst>
        </pc:spChg>
        <pc:grpChg chg="mod">
          <ac:chgData name="Christoph Hell" userId="5a633532-fe79-4653-9960-435682c98f1a" providerId="ADAL" clId="{4E33EF7B-125B-4378-B130-F877DB85D783}" dt="2020-11-12T13:25:30.243" v="1925" actId="1076"/>
          <ac:grpSpMkLst>
            <pc:docMk/>
            <pc:sldMk cId="148131977" sldId="279"/>
            <ac:grpSpMk id="16" creationId="{37D7F5AC-E7CC-462C-A934-178FE5AE0248}"/>
          </ac:grpSpMkLst>
        </pc:grpChg>
      </pc:sldChg>
      <pc:sldChg chg="modSp modNotesTx">
        <pc:chgData name="Christoph Hell" userId="5a633532-fe79-4653-9960-435682c98f1a" providerId="ADAL" clId="{4E33EF7B-125B-4378-B130-F877DB85D783}" dt="2020-11-13T10:26:52.091" v="2446" actId="20577"/>
        <pc:sldMkLst>
          <pc:docMk/>
          <pc:sldMk cId="112874079" sldId="280"/>
        </pc:sldMkLst>
        <pc:spChg chg="mod">
          <ac:chgData name="Christoph Hell" userId="5a633532-fe79-4653-9960-435682c98f1a" providerId="ADAL" clId="{4E33EF7B-125B-4378-B130-F877DB85D783}" dt="2020-11-12T11:41:58.884" v="275"/>
          <ac:spMkLst>
            <pc:docMk/>
            <pc:sldMk cId="112874079" sldId="280"/>
            <ac:spMk id="2" creationId="{A35116B7-6BE3-4608-928D-8A0E3CEBD92C}"/>
          </ac:spMkLst>
        </pc:spChg>
        <pc:spChg chg="mod">
          <ac:chgData name="Christoph Hell" userId="5a633532-fe79-4653-9960-435682c98f1a" providerId="ADAL" clId="{4E33EF7B-125B-4378-B130-F877DB85D783}" dt="2020-11-13T10:00:30.642" v="2433" actId="1076"/>
          <ac:spMkLst>
            <pc:docMk/>
            <pc:sldMk cId="112874079" sldId="280"/>
            <ac:spMk id="10" creationId="{0A588DCE-4F92-458A-ADCE-327ED7373C28}"/>
          </ac:spMkLst>
        </pc:spChg>
      </pc:sldChg>
      <pc:sldChg chg="addSp modSp modAnim">
        <pc:chgData name="Christoph Hell" userId="5a633532-fe79-4653-9960-435682c98f1a" providerId="ADAL" clId="{4E33EF7B-125B-4378-B130-F877DB85D783}" dt="2020-11-12T21:59:13.600" v="2331" actId="20577"/>
        <pc:sldMkLst>
          <pc:docMk/>
          <pc:sldMk cId="3046495258" sldId="281"/>
        </pc:sldMkLst>
        <pc:spChg chg="mod">
          <ac:chgData name="Christoph Hell" userId="5a633532-fe79-4653-9960-435682c98f1a" providerId="ADAL" clId="{4E33EF7B-125B-4378-B130-F877DB85D783}" dt="2020-11-12T11:41:54.782" v="274"/>
          <ac:spMkLst>
            <pc:docMk/>
            <pc:sldMk cId="3046495258" sldId="281"/>
            <ac:spMk id="7" creationId="{5DE814FC-1F03-4316-936F-0B4643E9971D}"/>
          </ac:spMkLst>
        </pc:spChg>
        <pc:spChg chg="add mod">
          <ac:chgData name="Christoph Hell" userId="5a633532-fe79-4653-9960-435682c98f1a" providerId="ADAL" clId="{4E33EF7B-125B-4378-B130-F877DB85D783}" dt="2020-11-12T21:58:20.419" v="2319" actId="164"/>
          <ac:spMkLst>
            <pc:docMk/>
            <pc:sldMk cId="3046495258" sldId="281"/>
            <ac:spMk id="8" creationId="{C450FFE5-AF99-41AA-BEC0-8E85717A9240}"/>
          </ac:spMkLst>
        </pc:spChg>
        <pc:spChg chg="mod">
          <ac:chgData name="Christoph Hell" userId="5a633532-fe79-4653-9960-435682c98f1a" providerId="ADAL" clId="{4E33EF7B-125B-4378-B130-F877DB85D783}" dt="2020-11-12T21:59:13.600" v="2331" actId="20577"/>
          <ac:spMkLst>
            <pc:docMk/>
            <pc:sldMk cId="3046495258" sldId="281"/>
            <ac:spMk id="52" creationId="{A8E57608-F73D-42EE-A397-B942A32CD559}"/>
          </ac:spMkLst>
        </pc:spChg>
        <pc:grpChg chg="add mod">
          <ac:chgData name="Christoph Hell" userId="5a633532-fe79-4653-9960-435682c98f1a" providerId="ADAL" clId="{4E33EF7B-125B-4378-B130-F877DB85D783}" dt="2020-11-12T21:58:20.419" v="2319" actId="164"/>
          <ac:grpSpMkLst>
            <pc:docMk/>
            <pc:sldMk cId="3046495258" sldId="281"/>
            <ac:grpSpMk id="9" creationId="{27ADB014-9985-4244-968A-5F49744E6D09}"/>
          </ac:grpSpMkLst>
        </pc:grpChg>
        <pc:picChg chg="add mod">
          <ac:chgData name="Christoph Hell" userId="5a633532-fe79-4653-9960-435682c98f1a" providerId="ADAL" clId="{4E33EF7B-125B-4378-B130-F877DB85D783}" dt="2020-11-12T21:58:20.419" v="2319" actId="164"/>
          <ac:picMkLst>
            <pc:docMk/>
            <pc:sldMk cId="3046495258" sldId="281"/>
            <ac:picMk id="3" creationId="{9BB4484D-25F9-44DE-BAC0-F1D48E4B4FAC}"/>
          </ac:picMkLst>
        </pc:picChg>
      </pc:sldChg>
      <pc:sldChg chg="modSp">
        <pc:chgData name="Christoph Hell" userId="5a633532-fe79-4653-9960-435682c98f1a" providerId="ADAL" clId="{4E33EF7B-125B-4378-B130-F877DB85D783}" dt="2020-11-12T21:59:28.874" v="2337" actId="20577"/>
        <pc:sldMkLst>
          <pc:docMk/>
          <pc:sldMk cId="497167225" sldId="282"/>
        </pc:sldMkLst>
        <pc:spChg chg="mod">
          <ac:chgData name="Christoph Hell" userId="5a633532-fe79-4653-9960-435682c98f1a" providerId="ADAL" clId="{4E33EF7B-125B-4378-B130-F877DB85D783}" dt="2020-11-12T11:41:47.197" v="273" actId="20577"/>
          <ac:spMkLst>
            <pc:docMk/>
            <pc:sldMk cId="497167225" sldId="282"/>
            <ac:spMk id="7" creationId="{5DE814FC-1F03-4316-936F-0B4643E9971D}"/>
          </ac:spMkLst>
        </pc:spChg>
        <pc:spChg chg="mod">
          <ac:chgData name="Christoph Hell" userId="5a633532-fe79-4653-9960-435682c98f1a" providerId="ADAL" clId="{4E33EF7B-125B-4378-B130-F877DB85D783}" dt="2020-11-12T21:59:28.874" v="2337" actId="20577"/>
          <ac:spMkLst>
            <pc:docMk/>
            <pc:sldMk cId="497167225" sldId="282"/>
            <ac:spMk id="52" creationId="{A8E57608-F73D-42EE-A397-B942A32CD559}"/>
          </ac:spMkLst>
        </pc:spChg>
      </pc:sldChg>
      <pc:sldChg chg="addSp modSp modAnim">
        <pc:chgData name="Christoph Hell" userId="5a633532-fe79-4653-9960-435682c98f1a" providerId="ADAL" clId="{4E33EF7B-125B-4378-B130-F877DB85D783}" dt="2020-11-12T12:40:19.071" v="1290" actId="20577"/>
        <pc:sldMkLst>
          <pc:docMk/>
          <pc:sldMk cId="4177156424" sldId="283"/>
        </pc:sldMkLst>
        <pc:spChg chg="mod">
          <ac:chgData name="Christoph Hell" userId="5a633532-fe79-4653-9960-435682c98f1a" providerId="ADAL" clId="{4E33EF7B-125B-4378-B130-F877DB85D783}" dt="2020-11-12T11:39:33.883" v="118" actId="20577"/>
          <ac:spMkLst>
            <pc:docMk/>
            <pc:sldMk cId="4177156424" sldId="283"/>
            <ac:spMk id="2" creationId="{67732524-C27E-4F28-A16E-532086B06204}"/>
          </ac:spMkLst>
        </pc:spChg>
        <pc:spChg chg="mod">
          <ac:chgData name="Christoph Hell" userId="5a633532-fe79-4653-9960-435682c98f1a" providerId="ADAL" clId="{4E33EF7B-125B-4378-B130-F877DB85D783}" dt="2020-11-12T12:40:13.997" v="1288" actId="20577"/>
          <ac:spMkLst>
            <pc:docMk/>
            <pc:sldMk cId="4177156424" sldId="283"/>
            <ac:spMk id="11" creationId="{E2902EEF-3BB3-4A7B-88A7-122CF6D4B1BC}"/>
          </ac:spMkLst>
        </pc:spChg>
        <pc:spChg chg="mod">
          <ac:chgData name="Christoph Hell" userId="5a633532-fe79-4653-9960-435682c98f1a" providerId="ADAL" clId="{4E33EF7B-125B-4378-B130-F877DB85D783}" dt="2020-11-12T12:40:19.071" v="1290" actId="20577"/>
          <ac:spMkLst>
            <pc:docMk/>
            <pc:sldMk cId="4177156424" sldId="283"/>
            <ac:spMk id="12" creationId="{5C81CC6D-E91D-44A8-AA71-27C68C6A1E07}"/>
          </ac:spMkLst>
        </pc:spChg>
        <pc:spChg chg="add mod">
          <ac:chgData name="Christoph Hell" userId="5a633532-fe79-4653-9960-435682c98f1a" providerId="ADAL" clId="{4E33EF7B-125B-4378-B130-F877DB85D783}" dt="2020-11-12T11:19:42.715" v="42" actId="164"/>
          <ac:spMkLst>
            <pc:docMk/>
            <pc:sldMk cId="4177156424" sldId="283"/>
            <ac:spMk id="19" creationId="{FB4B676F-D527-487C-97DD-97E21B387D44}"/>
          </ac:spMkLst>
        </pc:spChg>
        <pc:spChg chg="add mod">
          <ac:chgData name="Christoph Hell" userId="5a633532-fe79-4653-9960-435682c98f1a" providerId="ADAL" clId="{4E33EF7B-125B-4378-B130-F877DB85D783}" dt="2020-11-12T11:19:35.957" v="41" actId="164"/>
          <ac:spMkLst>
            <pc:docMk/>
            <pc:sldMk cId="4177156424" sldId="283"/>
            <ac:spMk id="20" creationId="{FEAD5C93-5726-4461-B046-0C1297F7E91A}"/>
          </ac:spMkLst>
        </pc:spChg>
        <pc:spChg chg="add mod">
          <ac:chgData name="Christoph Hell" userId="5a633532-fe79-4653-9960-435682c98f1a" providerId="ADAL" clId="{4E33EF7B-125B-4378-B130-F877DB85D783}" dt="2020-11-12T11:24:35.026" v="107" actId="164"/>
          <ac:spMkLst>
            <pc:docMk/>
            <pc:sldMk cId="4177156424" sldId="283"/>
            <ac:spMk id="25" creationId="{8F7FD924-762B-49A3-B381-11F0F6EC9874}"/>
          </ac:spMkLst>
        </pc:spChg>
        <pc:spChg chg="add mod">
          <ac:chgData name="Christoph Hell" userId="5a633532-fe79-4653-9960-435682c98f1a" providerId="ADAL" clId="{4E33EF7B-125B-4378-B130-F877DB85D783}" dt="2020-11-12T11:24:35.026" v="107" actId="164"/>
          <ac:spMkLst>
            <pc:docMk/>
            <pc:sldMk cId="4177156424" sldId="283"/>
            <ac:spMk id="26" creationId="{AA3CE596-0770-4148-89C2-9D88F9DF669D}"/>
          </ac:spMkLst>
        </pc:spChg>
        <pc:grpChg chg="mod">
          <ac:chgData name="Christoph Hell" userId="5a633532-fe79-4653-9960-435682c98f1a" providerId="ADAL" clId="{4E33EF7B-125B-4378-B130-F877DB85D783}" dt="2020-11-12T11:19:35.957" v="41" actId="164"/>
          <ac:grpSpMkLst>
            <pc:docMk/>
            <pc:sldMk cId="4177156424" sldId="283"/>
            <ac:grpSpMk id="15" creationId="{10A64C85-04C2-4683-AAC0-D85E98155FE6}"/>
          </ac:grpSpMkLst>
        </pc:grpChg>
        <pc:grpChg chg="ord">
          <ac:chgData name="Christoph Hell" userId="5a633532-fe79-4653-9960-435682c98f1a" providerId="ADAL" clId="{4E33EF7B-125B-4378-B130-F877DB85D783}" dt="2020-11-12T11:21:34.413" v="58" actId="166"/>
          <ac:grpSpMkLst>
            <pc:docMk/>
            <pc:sldMk cId="4177156424" sldId="283"/>
            <ac:grpSpMk id="18" creationId="{6F8AA17E-C8A9-4425-84B4-08C069B93C0C}"/>
          </ac:grpSpMkLst>
        </pc:grpChg>
        <pc:grpChg chg="add mod">
          <ac:chgData name="Christoph Hell" userId="5a633532-fe79-4653-9960-435682c98f1a" providerId="ADAL" clId="{4E33EF7B-125B-4378-B130-F877DB85D783}" dt="2020-11-12T11:19:42.715" v="42" actId="164"/>
          <ac:grpSpMkLst>
            <pc:docMk/>
            <pc:sldMk cId="4177156424" sldId="283"/>
            <ac:grpSpMk id="21" creationId="{F86AE215-269B-48DA-9615-0B6AD1F176B2}"/>
          </ac:grpSpMkLst>
        </pc:grpChg>
        <pc:grpChg chg="add mod">
          <ac:chgData name="Christoph Hell" userId="5a633532-fe79-4653-9960-435682c98f1a" providerId="ADAL" clId="{4E33EF7B-125B-4378-B130-F877DB85D783}" dt="2020-11-12T11:19:42.715" v="42" actId="164"/>
          <ac:grpSpMkLst>
            <pc:docMk/>
            <pc:sldMk cId="4177156424" sldId="283"/>
            <ac:grpSpMk id="22" creationId="{4661B1A9-FC60-4F9A-B5C0-4D3F83CCD944}"/>
          </ac:grpSpMkLst>
        </pc:grpChg>
        <pc:grpChg chg="add mod">
          <ac:chgData name="Christoph Hell" userId="5a633532-fe79-4653-9960-435682c98f1a" providerId="ADAL" clId="{4E33EF7B-125B-4378-B130-F877DB85D783}" dt="2020-11-12T11:38:51.258" v="109" actId="14826"/>
          <ac:grpSpMkLst>
            <pc:docMk/>
            <pc:sldMk cId="4177156424" sldId="283"/>
            <ac:grpSpMk id="32" creationId="{828F26E2-A71B-43EA-890D-142BBC587696}"/>
          </ac:grpSpMkLst>
        </pc:grpChg>
        <pc:picChg chg="add mod">
          <ac:chgData name="Christoph Hell" userId="5a633532-fe79-4653-9960-435682c98f1a" providerId="ADAL" clId="{4E33EF7B-125B-4378-B130-F877DB85D783}" dt="2020-11-12T11:19:42.715" v="42" actId="164"/>
          <ac:picMkLst>
            <pc:docMk/>
            <pc:sldMk cId="4177156424" sldId="283"/>
            <ac:picMk id="3" creationId="{7DBED3BF-60AC-4DF6-9243-62D5BE61262A}"/>
          </ac:picMkLst>
        </pc:picChg>
        <pc:picChg chg="add mod ord modCrop">
          <ac:chgData name="Christoph Hell" userId="5a633532-fe79-4653-9960-435682c98f1a" providerId="ADAL" clId="{4E33EF7B-125B-4378-B130-F877DB85D783}" dt="2020-11-12T11:39:15.188" v="113" actId="14100"/>
          <ac:picMkLst>
            <pc:docMk/>
            <pc:sldMk cId="4177156424" sldId="283"/>
            <ac:picMk id="24" creationId="{0A10C6DC-CBD6-4432-9F24-B5F5426F39CC}"/>
          </ac:picMkLst>
        </pc:picChg>
        <pc:cxnChg chg="add mod">
          <ac:chgData name="Christoph Hell" userId="5a633532-fe79-4653-9960-435682c98f1a" providerId="ADAL" clId="{4E33EF7B-125B-4378-B130-F877DB85D783}" dt="2020-11-12T11:24:35.026" v="107" actId="164"/>
          <ac:cxnSpMkLst>
            <pc:docMk/>
            <pc:sldMk cId="4177156424" sldId="283"/>
            <ac:cxnSpMk id="28" creationId="{73FAB3BC-BBE6-4D02-A6B3-DDEC93697E83}"/>
          </ac:cxnSpMkLst>
        </pc:cxnChg>
        <pc:cxnChg chg="add mod">
          <ac:chgData name="Christoph Hell" userId="5a633532-fe79-4653-9960-435682c98f1a" providerId="ADAL" clId="{4E33EF7B-125B-4378-B130-F877DB85D783}" dt="2020-11-12T11:24:35.026" v="107" actId="164"/>
          <ac:cxnSpMkLst>
            <pc:docMk/>
            <pc:sldMk cId="4177156424" sldId="283"/>
            <ac:cxnSpMk id="30" creationId="{9EE011AD-BC50-4220-BA8F-3A42E39FA592}"/>
          </ac:cxnSpMkLst>
        </pc:cxnChg>
      </pc:sldChg>
      <pc:sldChg chg="addSp delSp modSp add modAnim">
        <pc:chgData name="Christoph Hell" userId="5a633532-fe79-4653-9960-435682c98f1a" providerId="ADAL" clId="{4E33EF7B-125B-4378-B130-F877DB85D783}" dt="2020-11-12T12:42:59.274" v="1309" actId="14100"/>
        <pc:sldMkLst>
          <pc:docMk/>
          <pc:sldMk cId="2050920673" sldId="284"/>
        </pc:sldMkLst>
        <pc:spChg chg="mod">
          <ac:chgData name="Christoph Hell" userId="5a633532-fe79-4653-9960-435682c98f1a" providerId="ADAL" clId="{4E33EF7B-125B-4378-B130-F877DB85D783}" dt="2020-11-12T11:44:12.755" v="287" actId="20577"/>
          <ac:spMkLst>
            <pc:docMk/>
            <pc:sldMk cId="2050920673" sldId="284"/>
            <ac:spMk id="2" creationId="{78ACE895-81BA-4711-84A2-B3507B009A74}"/>
          </ac:spMkLst>
        </pc:spChg>
        <pc:spChg chg="del">
          <ac:chgData name="Christoph Hell" userId="5a633532-fe79-4653-9960-435682c98f1a" providerId="ADAL" clId="{4E33EF7B-125B-4378-B130-F877DB85D783}" dt="2020-11-12T11:44:17.265" v="288" actId="478"/>
          <ac:spMkLst>
            <pc:docMk/>
            <pc:sldMk cId="2050920673" sldId="284"/>
            <ac:spMk id="3" creationId="{B86C8BC4-CD45-4FA7-83B9-A0DAAA552BA2}"/>
          </ac:spMkLst>
        </pc:spChg>
        <pc:spChg chg="add mod">
          <ac:chgData name="Christoph Hell" userId="5a633532-fe79-4653-9960-435682c98f1a" providerId="ADAL" clId="{4E33EF7B-125B-4378-B130-F877DB85D783}" dt="2020-11-12T11:58:20.145" v="460" actId="164"/>
          <ac:spMkLst>
            <pc:docMk/>
            <pc:sldMk cId="2050920673" sldId="284"/>
            <ac:spMk id="6" creationId="{2265B7EE-C767-4B14-81F5-B779BC628FDB}"/>
          </ac:spMkLst>
        </pc:spChg>
        <pc:spChg chg="add mod">
          <ac:chgData name="Christoph Hell" userId="5a633532-fe79-4653-9960-435682c98f1a" providerId="ADAL" clId="{4E33EF7B-125B-4378-B130-F877DB85D783}" dt="2020-11-12T12:10:47.616" v="709" actId="1076"/>
          <ac:spMkLst>
            <pc:docMk/>
            <pc:sldMk cId="2050920673" sldId="284"/>
            <ac:spMk id="7" creationId="{8B46241A-F58B-4BB5-AC62-4C94FEC98897}"/>
          </ac:spMkLst>
        </pc:spChg>
        <pc:spChg chg="add mod">
          <ac:chgData name="Christoph Hell" userId="5a633532-fe79-4653-9960-435682c98f1a" providerId="ADAL" clId="{4E33EF7B-125B-4378-B130-F877DB85D783}" dt="2020-11-12T12:41:37.025" v="1297" actId="164"/>
          <ac:spMkLst>
            <pc:docMk/>
            <pc:sldMk cId="2050920673" sldId="284"/>
            <ac:spMk id="9" creationId="{94C60F69-0964-4ACB-BB39-C454B43FCE5A}"/>
          </ac:spMkLst>
        </pc:spChg>
        <pc:spChg chg="add mod">
          <ac:chgData name="Christoph Hell" userId="5a633532-fe79-4653-9960-435682c98f1a" providerId="ADAL" clId="{4E33EF7B-125B-4378-B130-F877DB85D783}" dt="2020-11-12T12:41:40.059" v="1298" actId="164"/>
          <ac:spMkLst>
            <pc:docMk/>
            <pc:sldMk cId="2050920673" sldId="284"/>
            <ac:spMk id="11" creationId="{C288A57F-4BED-474A-8C5C-7361C00DD9F8}"/>
          </ac:spMkLst>
        </pc:spChg>
        <pc:spChg chg="add mod">
          <ac:chgData name="Christoph Hell" userId="5a633532-fe79-4653-9960-435682c98f1a" providerId="ADAL" clId="{4E33EF7B-125B-4378-B130-F877DB85D783}" dt="2020-11-12T12:41:16.720" v="1294" actId="164"/>
          <ac:spMkLst>
            <pc:docMk/>
            <pc:sldMk cId="2050920673" sldId="284"/>
            <ac:spMk id="14" creationId="{2ACD1FED-F5EF-463A-A422-FAA004CF3560}"/>
          </ac:spMkLst>
        </pc:spChg>
        <pc:spChg chg="add mod">
          <ac:chgData name="Christoph Hell" userId="5a633532-fe79-4653-9960-435682c98f1a" providerId="ADAL" clId="{4E33EF7B-125B-4378-B130-F877DB85D783}" dt="2020-11-12T12:41:13.043" v="1293" actId="164"/>
          <ac:spMkLst>
            <pc:docMk/>
            <pc:sldMk cId="2050920673" sldId="284"/>
            <ac:spMk id="15" creationId="{CAD01ADA-2DEE-4755-8F46-E8D43FBC6CDA}"/>
          </ac:spMkLst>
        </pc:spChg>
        <pc:spChg chg="add mod">
          <ac:chgData name="Christoph Hell" userId="5a633532-fe79-4653-9960-435682c98f1a" providerId="ADAL" clId="{4E33EF7B-125B-4378-B130-F877DB85D783}" dt="2020-11-12T12:41:28.426" v="1296" actId="164"/>
          <ac:spMkLst>
            <pc:docMk/>
            <pc:sldMk cId="2050920673" sldId="284"/>
            <ac:spMk id="17" creationId="{4DFDEC8D-2FF5-48F4-B301-E4ED56274B0D}"/>
          </ac:spMkLst>
        </pc:spChg>
        <pc:spChg chg="add mod">
          <ac:chgData name="Christoph Hell" userId="5a633532-fe79-4653-9960-435682c98f1a" providerId="ADAL" clId="{4E33EF7B-125B-4378-B130-F877DB85D783}" dt="2020-11-12T12:41:28.426" v="1296" actId="164"/>
          <ac:spMkLst>
            <pc:docMk/>
            <pc:sldMk cId="2050920673" sldId="284"/>
            <ac:spMk id="18" creationId="{F7ABA64F-15BD-4A73-8164-B6A5ABEC834F}"/>
          </ac:spMkLst>
        </pc:spChg>
        <pc:spChg chg="add mod">
          <ac:chgData name="Christoph Hell" userId="5a633532-fe79-4653-9960-435682c98f1a" providerId="ADAL" clId="{4E33EF7B-125B-4378-B130-F877DB85D783}" dt="2020-11-12T12:41:06.523" v="1291" actId="164"/>
          <ac:spMkLst>
            <pc:docMk/>
            <pc:sldMk cId="2050920673" sldId="284"/>
            <ac:spMk id="20" creationId="{254ED812-F5CA-4569-93C1-C035A960FE50}"/>
          </ac:spMkLst>
        </pc:spChg>
        <pc:spChg chg="add mod">
          <ac:chgData name="Christoph Hell" userId="5a633532-fe79-4653-9960-435682c98f1a" providerId="ADAL" clId="{4E33EF7B-125B-4378-B130-F877DB85D783}" dt="2020-11-12T12:41:20.192" v="1295" actId="164"/>
          <ac:spMkLst>
            <pc:docMk/>
            <pc:sldMk cId="2050920673" sldId="284"/>
            <ac:spMk id="22" creationId="{16277AAC-F471-42EE-A289-BA479C9104B5}"/>
          </ac:spMkLst>
        </pc:spChg>
        <pc:spChg chg="add mod">
          <ac:chgData name="Christoph Hell" userId="5a633532-fe79-4653-9960-435682c98f1a" providerId="ADAL" clId="{4E33EF7B-125B-4378-B130-F877DB85D783}" dt="2020-11-12T12:41:20.192" v="1295" actId="164"/>
          <ac:spMkLst>
            <pc:docMk/>
            <pc:sldMk cId="2050920673" sldId="284"/>
            <ac:spMk id="23" creationId="{247ACFA2-C192-40BA-AF13-FF329D1E8F0A}"/>
          </ac:spMkLst>
        </pc:spChg>
        <pc:spChg chg="add mod">
          <ac:chgData name="Christoph Hell" userId="5a633532-fe79-4653-9960-435682c98f1a" providerId="ADAL" clId="{4E33EF7B-125B-4378-B130-F877DB85D783}" dt="2020-11-12T12:41:09.603" v="1292" actId="164"/>
          <ac:spMkLst>
            <pc:docMk/>
            <pc:sldMk cId="2050920673" sldId="284"/>
            <ac:spMk id="24" creationId="{5BA8B73B-5A1B-46D7-B5E2-79A7FEAB5DCC}"/>
          </ac:spMkLst>
        </pc:spChg>
        <pc:spChg chg="add mod">
          <ac:chgData name="Christoph Hell" userId="5a633532-fe79-4653-9960-435682c98f1a" providerId="ADAL" clId="{4E33EF7B-125B-4378-B130-F877DB85D783}" dt="2020-11-12T12:14:01.812" v="886" actId="20577"/>
          <ac:spMkLst>
            <pc:docMk/>
            <pc:sldMk cId="2050920673" sldId="284"/>
            <ac:spMk id="25" creationId="{86FAAADA-7079-4CA3-A1B5-6F40037E5109}"/>
          </ac:spMkLst>
        </pc:spChg>
        <pc:grpChg chg="add mod">
          <ac:chgData name="Christoph Hell" userId="5a633532-fe79-4653-9960-435682c98f1a" providerId="ADAL" clId="{4E33EF7B-125B-4378-B130-F877DB85D783}" dt="2020-11-12T12:10:55.279" v="714" actId="1035"/>
          <ac:grpSpMkLst>
            <pc:docMk/>
            <pc:sldMk cId="2050920673" sldId="284"/>
            <ac:grpSpMk id="16" creationId="{886B589F-335B-45BD-80BF-2CF15665480F}"/>
          </ac:grpSpMkLst>
        </pc:grpChg>
        <pc:grpChg chg="add mod">
          <ac:chgData name="Christoph Hell" userId="5a633532-fe79-4653-9960-435682c98f1a" providerId="ADAL" clId="{4E33EF7B-125B-4378-B130-F877DB85D783}" dt="2020-11-12T12:41:06.523" v="1291" actId="164"/>
          <ac:grpSpMkLst>
            <pc:docMk/>
            <pc:sldMk cId="2050920673" sldId="284"/>
            <ac:grpSpMk id="30" creationId="{B72FF551-C1C8-4408-B538-3C7D371AD3BD}"/>
          </ac:grpSpMkLst>
        </pc:grpChg>
        <pc:grpChg chg="add mod">
          <ac:chgData name="Christoph Hell" userId="5a633532-fe79-4653-9960-435682c98f1a" providerId="ADAL" clId="{4E33EF7B-125B-4378-B130-F877DB85D783}" dt="2020-11-12T12:41:09.603" v="1292" actId="164"/>
          <ac:grpSpMkLst>
            <pc:docMk/>
            <pc:sldMk cId="2050920673" sldId="284"/>
            <ac:grpSpMk id="31" creationId="{022A5433-1B1A-4867-B010-18A96E0A155F}"/>
          </ac:grpSpMkLst>
        </pc:grpChg>
        <pc:grpChg chg="add mod">
          <ac:chgData name="Christoph Hell" userId="5a633532-fe79-4653-9960-435682c98f1a" providerId="ADAL" clId="{4E33EF7B-125B-4378-B130-F877DB85D783}" dt="2020-11-12T12:41:13.043" v="1293" actId="164"/>
          <ac:grpSpMkLst>
            <pc:docMk/>
            <pc:sldMk cId="2050920673" sldId="284"/>
            <ac:grpSpMk id="32" creationId="{5CAD235D-5240-4AA9-8749-260E50C25623}"/>
          </ac:grpSpMkLst>
        </pc:grpChg>
        <pc:grpChg chg="add mod">
          <ac:chgData name="Christoph Hell" userId="5a633532-fe79-4653-9960-435682c98f1a" providerId="ADAL" clId="{4E33EF7B-125B-4378-B130-F877DB85D783}" dt="2020-11-12T12:41:16.720" v="1294" actId="164"/>
          <ac:grpSpMkLst>
            <pc:docMk/>
            <pc:sldMk cId="2050920673" sldId="284"/>
            <ac:grpSpMk id="33" creationId="{4AFF21B8-B282-4A6E-B4AC-13DFA58C8AF2}"/>
          </ac:grpSpMkLst>
        </pc:grpChg>
        <pc:grpChg chg="add mod">
          <ac:chgData name="Christoph Hell" userId="5a633532-fe79-4653-9960-435682c98f1a" providerId="ADAL" clId="{4E33EF7B-125B-4378-B130-F877DB85D783}" dt="2020-11-12T12:41:20.192" v="1295" actId="164"/>
          <ac:grpSpMkLst>
            <pc:docMk/>
            <pc:sldMk cId="2050920673" sldId="284"/>
            <ac:grpSpMk id="34" creationId="{F12AFC42-4C4A-4A72-9399-DF4198001B26}"/>
          </ac:grpSpMkLst>
        </pc:grpChg>
        <pc:grpChg chg="add mod">
          <ac:chgData name="Christoph Hell" userId="5a633532-fe79-4653-9960-435682c98f1a" providerId="ADAL" clId="{4E33EF7B-125B-4378-B130-F877DB85D783}" dt="2020-11-12T12:41:28.426" v="1296" actId="164"/>
          <ac:grpSpMkLst>
            <pc:docMk/>
            <pc:sldMk cId="2050920673" sldId="284"/>
            <ac:grpSpMk id="35" creationId="{F1C68EFA-39A4-40F0-A316-8EEF3378D245}"/>
          </ac:grpSpMkLst>
        </pc:grpChg>
        <pc:grpChg chg="add mod">
          <ac:chgData name="Christoph Hell" userId="5a633532-fe79-4653-9960-435682c98f1a" providerId="ADAL" clId="{4E33EF7B-125B-4378-B130-F877DB85D783}" dt="2020-11-12T12:41:37.025" v="1297" actId="164"/>
          <ac:grpSpMkLst>
            <pc:docMk/>
            <pc:sldMk cId="2050920673" sldId="284"/>
            <ac:grpSpMk id="36" creationId="{D3B6B221-BC34-47F2-9CB2-00B024E6D42D}"/>
          </ac:grpSpMkLst>
        </pc:grpChg>
        <pc:grpChg chg="add mod">
          <ac:chgData name="Christoph Hell" userId="5a633532-fe79-4653-9960-435682c98f1a" providerId="ADAL" clId="{4E33EF7B-125B-4378-B130-F877DB85D783}" dt="2020-11-12T12:41:40.059" v="1298" actId="164"/>
          <ac:grpSpMkLst>
            <pc:docMk/>
            <pc:sldMk cId="2050920673" sldId="284"/>
            <ac:grpSpMk id="37" creationId="{1722B738-14BA-4D8B-A1EF-BF19DA7301DB}"/>
          </ac:grpSpMkLst>
        </pc:grpChg>
        <pc:picChg chg="add mod">
          <ac:chgData name="Christoph Hell" userId="5a633532-fe79-4653-9960-435682c98f1a" providerId="ADAL" clId="{4E33EF7B-125B-4378-B130-F877DB85D783}" dt="2020-11-12T12:41:37.025" v="1297" actId="164"/>
          <ac:picMkLst>
            <pc:docMk/>
            <pc:sldMk cId="2050920673" sldId="284"/>
            <ac:picMk id="8" creationId="{A371A23F-7979-4D8F-B747-088EF584A530}"/>
          </ac:picMkLst>
        </pc:picChg>
        <pc:picChg chg="add mod">
          <ac:chgData name="Christoph Hell" userId="5a633532-fe79-4653-9960-435682c98f1a" providerId="ADAL" clId="{4E33EF7B-125B-4378-B130-F877DB85D783}" dt="2020-11-12T12:41:40.059" v="1298" actId="164"/>
          <ac:picMkLst>
            <pc:docMk/>
            <pc:sldMk cId="2050920673" sldId="284"/>
            <ac:picMk id="10" creationId="{B9B9637B-8EC5-40B1-BBC9-22C66720F4FC}"/>
          </ac:picMkLst>
        </pc:picChg>
        <pc:picChg chg="add mod">
          <ac:chgData name="Christoph Hell" userId="5a633532-fe79-4653-9960-435682c98f1a" providerId="ADAL" clId="{4E33EF7B-125B-4378-B130-F877DB85D783}" dt="2020-11-12T12:41:13.043" v="1293" actId="164"/>
          <ac:picMkLst>
            <pc:docMk/>
            <pc:sldMk cId="2050920673" sldId="284"/>
            <ac:picMk id="12" creationId="{5F1AE184-0D53-4049-8E4F-546074C7F30A}"/>
          </ac:picMkLst>
        </pc:picChg>
        <pc:picChg chg="add mod">
          <ac:chgData name="Christoph Hell" userId="5a633532-fe79-4653-9960-435682c98f1a" providerId="ADAL" clId="{4E33EF7B-125B-4378-B130-F877DB85D783}" dt="2020-11-12T12:41:16.720" v="1294" actId="164"/>
          <ac:picMkLst>
            <pc:docMk/>
            <pc:sldMk cId="2050920673" sldId="284"/>
            <ac:picMk id="13" creationId="{1C1B817A-1E1A-4448-9271-693BAED52E47}"/>
          </ac:picMkLst>
        </pc:picChg>
        <pc:picChg chg="add mod">
          <ac:chgData name="Christoph Hell" userId="5a633532-fe79-4653-9960-435682c98f1a" providerId="ADAL" clId="{4E33EF7B-125B-4378-B130-F877DB85D783}" dt="2020-11-12T12:41:06.523" v="1291" actId="164"/>
          <ac:picMkLst>
            <pc:docMk/>
            <pc:sldMk cId="2050920673" sldId="284"/>
            <ac:picMk id="19" creationId="{9CDF6211-A7E7-4DC6-999D-257E3EE9F2E6}"/>
          </ac:picMkLst>
        </pc:picChg>
        <pc:picChg chg="add mod">
          <ac:chgData name="Christoph Hell" userId="5a633532-fe79-4653-9960-435682c98f1a" providerId="ADAL" clId="{4E33EF7B-125B-4378-B130-F877DB85D783}" dt="2020-11-12T12:41:09.603" v="1292" actId="164"/>
          <ac:picMkLst>
            <pc:docMk/>
            <pc:sldMk cId="2050920673" sldId="284"/>
            <ac:picMk id="21" creationId="{8FF10A8C-21CF-4999-A6FC-137EF30C813C}"/>
          </ac:picMkLst>
        </pc:picChg>
        <pc:cxnChg chg="add mod">
          <ac:chgData name="Christoph Hell" userId="5a633532-fe79-4653-9960-435682c98f1a" providerId="ADAL" clId="{4E33EF7B-125B-4378-B130-F877DB85D783}" dt="2020-11-12T12:13:03.118" v="848" actId="692"/>
          <ac:cxnSpMkLst>
            <pc:docMk/>
            <pc:sldMk cId="2050920673" sldId="284"/>
            <ac:cxnSpMk id="27" creationId="{F5C5525A-BC41-43C0-86F8-A4560F15805B}"/>
          </ac:cxnSpMkLst>
        </pc:cxnChg>
        <pc:cxnChg chg="add mod">
          <ac:chgData name="Christoph Hell" userId="5a633532-fe79-4653-9960-435682c98f1a" providerId="ADAL" clId="{4E33EF7B-125B-4378-B130-F877DB85D783}" dt="2020-11-12T12:42:59.274" v="1309" actId="14100"/>
          <ac:cxnSpMkLst>
            <pc:docMk/>
            <pc:sldMk cId="2050920673" sldId="284"/>
            <ac:cxnSpMk id="28" creationId="{DCB79C5A-8053-4258-8FBF-53FCA4038EAC}"/>
          </ac:cxnSpMkLst>
        </pc:cxnChg>
      </pc:sldChg>
      <pc:sldChg chg="addSp delSp modSp add modAnim">
        <pc:chgData name="Christoph Hell" userId="5a633532-fe79-4653-9960-435682c98f1a" providerId="ADAL" clId="{4E33EF7B-125B-4378-B130-F877DB85D783}" dt="2020-11-13T09:05:03.763" v="2370" actId="20577"/>
        <pc:sldMkLst>
          <pc:docMk/>
          <pc:sldMk cId="3086301850" sldId="285"/>
        </pc:sldMkLst>
        <pc:spChg chg="mod">
          <ac:chgData name="Christoph Hell" userId="5a633532-fe79-4653-9960-435682c98f1a" providerId="ADAL" clId="{4E33EF7B-125B-4378-B130-F877DB85D783}" dt="2020-11-12T12:45:42.130" v="1311" actId="20577"/>
          <ac:spMkLst>
            <pc:docMk/>
            <pc:sldMk cId="3086301850" sldId="285"/>
            <ac:spMk id="2" creationId="{8ADE410C-DF38-46A5-9D78-7956BF5F9B1C}"/>
          </ac:spMkLst>
        </pc:spChg>
        <pc:spChg chg="del">
          <ac:chgData name="Christoph Hell" userId="5a633532-fe79-4653-9960-435682c98f1a" providerId="ADAL" clId="{4E33EF7B-125B-4378-B130-F877DB85D783}" dt="2020-11-12T12:45:44.818" v="1312" actId="478"/>
          <ac:spMkLst>
            <pc:docMk/>
            <pc:sldMk cId="3086301850" sldId="285"/>
            <ac:spMk id="3" creationId="{239D677B-5DA0-4FC9-8EDB-6A194FAD5822}"/>
          </ac:spMkLst>
        </pc:spChg>
        <pc:spChg chg="add mod">
          <ac:chgData name="Christoph Hell" userId="5a633532-fe79-4653-9960-435682c98f1a" providerId="ADAL" clId="{4E33EF7B-125B-4378-B130-F877DB85D783}" dt="2020-11-12T12:51:14.972" v="1501" actId="692"/>
          <ac:spMkLst>
            <pc:docMk/>
            <pc:sldMk cId="3086301850" sldId="285"/>
            <ac:spMk id="14" creationId="{FB08CF00-1491-4106-B67E-15C04FCA45FA}"/>
          </ac:spMkLst>
        </pc:spChg>
        <pc:spChg chg="add del mod">
          <ac:chgData name="Christoph Hell" userId="5a633532-fe79-4653-9960-435682c98f1a" providerId="ADAL" clId="{4E33EF7B-125B-4378-B130-F877DB85D783}" dt="2020-11-12T12:59:30.820" v="1518" actId="478"/>
          <ac:spMkLst>
            <pc:docMk/>
            <pc:sldMk cId="3086301850" sldId="285"/>
            <ac:spMk id="20" creationId="{A9A77EB9-7746-43CC-8918-70E693EA541F}"/>
          </ac:spMkLst>
        </pc:spChg>
        <pc:spChg chg="add mod">
          <ac:chgData name="Christoph Hell" userId="5a633532-fe79-4653-9960-435682c98f1a" providerId="ADAL" clId="{4E33EF7B-125B-4378-B130-F877DB85D783}" dt="2020-11-12T13:03:04.612" v="1593" actId="164"/>
          <ac:spMkLst>
            <pc:docMk/>
            <pc:sldMk cId="3086301850" sldId="285"/>
            <ac:spMk id="21" creationId="{0EA14EA7-D3B0-4F15-BEA9-A54136F0743F}"/>
          </ac:spMkLst>
        </pc:spChg>
        <pc:spChg chg="add mod">
          <ac:chgData name="Christoph Hell" userId="5a633532-fe79-4653-9960-435682c98f1a" providerId="ADAL" clId="{4E33EF7B-125B-4378-B130-F877DB85D783}" dt="2020-11-12T13:07:29.664" v="1731" actId="164"/>
          <ac:spMkLst>
            <pc:docMk/>
            <pc:sldMk cId="3086301850" sldId="285"/>
            <ac:spMk id="33" creationId="{2E1E480D-9086-45F9-9DB9-2B3D2ED825BD}"/>
          </ac:spMkLst>
        </pc:spChg>
        <pc:spChg chg="add mod">
          <ac:chgData name="Christoph Hell" userId="5a633532-fe79-4653-9960-435682c98f1a" providerId="ADAL" clId="{4E33EF7B-125B-4378-B130-F877DB85D783}" dt="2020-11-12T13:22:11.582" v="1921" actId="20577"/>
          <ac:spMkLst>
            <pc:docMk/>
            <pc:sldMk cId="3086301850" sldId="285"/>
            <ac:spMk id="45" creationId="{1DF56893-464F-474C-BE0A-ECACEDA09729}"/>
          </ac:spMkLst>
        </pc:spChg>
        <pc:spChg chg="add mod">
          <ac:chgData name="Christoph Hell" userId="5a633532-fe79-4653-9960-435682c98f1a" providerId="ADAL" clId="{4E33EF7B-125B-4378-B130-F877DB85D783}" dt="2020-11-12T13:37:18.920" v="2123" actId="1076"/>
          <ac:spMkLst>
            <pc:docMk/>
            <pc:sldMk cId="3086301850" sldId="285"/>
            <ac:spMk id="48" creationId="{21EF9CAC-CFDA-46A0-986F-FD21C83F748D}"/>
          </ac:spMkLst>
        </pc:spChg>
        <pc:spChg chg="add mod">
          <ac:chgData name="Christoph Hell" userId="5a633532-fe79-4653-9960-435682c98f1a" providerId="ADAL" clId="{4E33EF7B-125B-4378-B130-F877DB85D783}" dt="2020-11-13T09:05:03.763" v="2370" actId="20577"/>
          <ac:spMkLst>
            <pc:docMk/>
            <pc:sldMk cId="3086301850" sldId="285"/>
            <ac:spMk id="49" creationId="{716929ED-62DE-4596-99DD-48E197902BA3}"/>
          </ac:spMkLst>
        </pc:spChg>
        <pc:grpChg chg="add mod">
          <ac:chgData name="Christoph Hell" userId="5a633532-fe79-4653-9960-435682c98f1a" providerId="ADAL" clId="{4E33EF7B-125B-4378-B130-F877DB85D783}" dt="2020-11-12T13:03:04.612" v="1593" actId="164"/>
          <ac:grpSpMkLst>
            <pc:docMk/>
            <pc:sldMk cId="3086301850" sldId="285"/>
            <ac:grpSpMk id="28" creationId="{99C4AAAA-0579-4993-9501-3EBA8EBF023D}"/>
          </ac:grpSpMkLst>
        </pc:grpChg>
        <pc:grpChg chg="add mod">
          <ac:chgData name="Christoph Hell" userId="5a633532-fe79-4653-9960-435682c98f1a" providerId="ADAL" clId="{4E33EF7B-125B-4378-B130-F877DB85D783}" dt="2020-11-12T13:05:15.063" v="1606" actId="164"/>
          <ac:grpSpMkLst>
            <pc:docMk/>
            <pc:sldMk cId="3086301850" sldId="285"/>
            <ac:grpSpMk id="32" creationId="{9E6FC8CD-7B85-49BF-B463-C40825212A79}"/>
          </ac:grpSpMkLst>
        </pc:grpChg>
        <pc:grpChg chg="add mod">
          <ac:chgData name="Christoph Hell" userId="5a633532-fe79-4653-9960-435682c98f1a" providerId="ADAL" clId="{4E33EF7B-125B-4378-B130-F877DB85D783}" dt="2020-11-12T13:07:29.664" v="1731" actId="164"/>
          <ac:grpSpMkLst>
            <pc:docMk/>
            <pc:sldMk cId="3086301850" sldId="285"/>
            <ac:grpSpMk id="39" creationId="{BFD34BFE-8E9F-4753-BE83-67777998E3F0}"/>
          </ac:grpSpMkLst>
        </pc:grpChg>
        <pc:grpChg chg="add mod">
          <ac:chgData name="Christoph Hell" userId="5a633532-fe79-4653-9960-435682c98f1a" providerId="ADAL" clId="{4E33EF7B-125B-4378-B130-F877DB85D783}" dt="2020-11-12T13:28:54.060" v="1978" actId="14826"/>
          <ac:grpSpMkLst>
            <pc:docMk/>
            <pc:sldMk cId="3086301850" sldId="285"/>
            <ac:grpSpMk id="44" creationId="{8DC584F7-93FE-4424-98F2-3F1D1A2E2DAE}"/>
          </ac:grpSpMkLst>
        </pc:grpChg>
        <pc:grpChg chg="add mod">
          <ac:chgData name="Christoph Hell" userId="5a633532-fe79-4653-9960-435682c98f1a" providerId="ADAL" clId="{4E33EF7B-125B-4378-B130-F877DB85D783}" dt="2020-11-12T13:34:54.410" v="1988" actId="164"/>
          <ac:grpSpMkLst>
            <pc:docMk/>
            <pc:sldMk cId="3086301850" sldId="285"/>
            <ac:grpSpMk id="47" creationId="{BAC8DBA6-7ABA-4076-944B-CF4866E7510B}"/>
          </ac:grpSpMkLst>
        </pc:grpChg>
        <pc:picChg chg="add del mod">
          <ac:chgData name="Christoph Hell" userId="5a633532-fe79-4653-9960-435682c98f1a" providerId="ADAL" clId="{4E33EF7B-125B-4378-B130-F877DB85D783}" dt="2020-11-12T12:47:41.368" v="1331" actId="478"/>
          <ac:picMkLst>
            <pc:docMk/>
            <pc:sldMk cId="3086301850" sldId="285"/>
            <ac:picMk id="7" creationId="{A8F42A36-ECBD-4F06-84E6-238DCF3B7D48}"/>
          </ac:picMkLst>
        </pc:picChg>
        <pc:picChg chg="add del mod">
          <ac:chgData name="Christoph Hell" userId="5a633532-fe79-4653-9960-435682c98f1a" providerId="ADAL" clId="{4E33EF7B-125B-4378-B130-F877DB85D783}" dt="2020-11-12T12:50:27.621" v="1446" actId="478"/>
          <ac:picMkLst>
            <pc:docMk/>
            <pc:sldMk cId="3086301850" sldId="285"/>
            <ac:picMk id="9" creationId="{35B9576C-FECB-4CFA-879C-5F4CB072C95F}"/>
          </ac:picMkLst>
        </pc:picChg>
        <pc:picChg chg="add del mod">
          <ac:chgData name="Christoph Hell" userId="5a633532-fe79-4653-9960-435682c98f1a" providerId="ADAL" clId="{4E33EF7B-125B-4378-B130-F877DB85D783}" dt="2020-11-12T13:08:25.950" v="1737" actId="478"/>
          <ac:picMkLst>
            <pc:docMk/>
            <pc:sldMk cId="3086301850" sldId="285"/>
            <ac:picMk id="11" creationId="{02E1C8F2-FC9B-470C-B8C4-80B4F566F4B4}"/>
          </ac:picMkLst>
        </pc:picChg>
        <pc:picChg chg="add mod ord">
          <ac:chgData name="Christoph Hell" userId="5a633532-fe79-4653-9960-435682c98f1a" providerId="ADAL" clId="{4E33EF7B-125B-4378-B130-F877DB85D783}" dt="2020-11-12T13:34:54.410" v="1988" actId="164"/>
          <ac:picMkLst>
            <pc:docMk/>
            <pc:sldMk cId="3086301850" sldId="285"/>
            <ac:picMk id="13" creationId="{073970BB-61AA-4C7E-AB82-1257F0B0325F}"/>
          </ac:picMkLst>
        </pc:picChg>
        <pc:picChg chg="add del mod ord">
          <ac:chgData name="Christoph Hell" userId="5a633532-fe79-4653-9960-435682c98f1a" providerId="ADAL" clId="{4E33EF7B-125B-4378-B130-F877DB85D783}" dt="2020-11-12T13:15:27.521" v="1750" actId="478"/>
          <ac:picMkLst>
            <pc:docMk/>
            <pc:sldMk cId="3086301850" sldId="285"/>
            <ac:picMk id="16" creationId="{85740DE7-A13A-4326-90BC-281E7827C7D4}"/>
          </ac:picMkLst>
        </pc:picChg>
        <pc:picChg chg="add mod">
          <ac:chgData name="Christoph Hell" userId="5a633532-fe79-4653-9960-435682c98f1a" providerId="ADAL" clId="{4E33EF7B-125B-4378-B130-F877DB85D783}" dt="2020-11-12T13:05:01.373" v="1603" actId="14100"/>
          <ac:picMkLst>
            <pc:docMk/>
            <pc:sldMk cId="3086301850" sldId="285"/>
            <ac:picMk id="17" creationId="{53643FB4-6DA2-44E0-8E51-0B986698ACFD}"/>
          </ac:picMkLst>
        </pc:picChg>
        <pc:picChg chg="add mod">
          <ac:chgData name="Christoph Hell" userId="5a633532-fe79-4653-9960-435682c98f1a" providerId="ADAL" clId="{4E33EF7B-125B-4378-B130-F877DB85D783}" dt="2020-11-12T13:03:46.338" v="1599" actId="962"/>
          <ac:picMkLst>
            <pc:docMk/>
            <pc:sldMk cId="3086301850" sldId="285"/>
            <ac:picMk id="19" creationId="{9BA34B23-864E-4246-B412-FADEFD7D2C02}"/>
          </ac:picMkLst>
        </pc:picChg>
        <pc:picChg chg="add mod">
          <ac:chgData name="Christoph Hell" userId="5a633532-fe79-4653-9960-435682c98f1a" providerId="ADAL" clId="{4E33EF7B-125B-4378-B130-F877DB85D783}" dt="2020-11-12T13:05:15.063" v="1606" actId="164"/>
          <ac:picMkLst>
            <pc:docMk/>
            <pc:sldMk cId="3086301850" sldId="285"/>
            <ac:picMk id="30" creationId="{92A0F78F-D343-4BF3-8A65-94C62F87900A}"/>
          </ac:picMkLst>
        </pc:picChg>
        <pc:picChg chg="add mod">
          <ac:chgData name="Christoph Hell" userId="5a633532-fe79-4653-9960-435682c98f1a" providerId="ADAL" clId="{4E33EF7B-125B-4378-B130-F877DB85D783}" dt="2020-11-12T13:05:15.063" v="1606" actId="164"/>
          <ac:picMkLst>
            <pc:docMk/>
            <pc:sldMk cId="3086301850" sldId="285"/>
            <ac:picMk id="31" creationId="{174E6A2D-B456-43D1-8C64-FD72B20F67DD}"/>
          </ac:picMkLst>
        </pc:picChg>
        <pc:picChg chg="add del mod">
          <ac:chgData name="Christoph Hell" userId="5a633532-fe79-4653-9960-435682c98f1a" providerId="ADAL" clId="{4E33EF7B-125B-4378-B130-F877DB85D783}" dt="2020-11-12T13:10:00.193" v="1746" actId="478"/>
          <ac:picMkLst>
            <pc:docMk/>
            <pc:sldMk cId="3086301850" sldId="285"/>
            <ac:picMk id="40" creationId="{61A21C0F-F47C-480E-BE30-06FF1F588577}"/>
          </ac:picMkLst>
        </pc:picChg>
        <pc:picChg chg="add mod">
          <ac:chgData name="Christoph Hell" userId="5a633532-fe79-4653-9960-435682c98f1a" providerId="ADAL" clId="{4E33EF7B-125B-4378-B130-F877DB85D783}" dt="2020-11-12T13:20:21.282" v="1758" actId="164"/>
          <ac:picMkLst>
            <pc:docMk/>
            <pc:sldMk cId="3086301850" sldId="285"/>
            <ac:picMk id="41" creationId="{AAFB0257-4FBF-4444-A283-6DD545FCB1D1}"/>
          </ac:picMkLst>
        </pc:picChg>
        <pc:picChg chg="add mod">
          <ac:chgData name="Christoph Hell" userId="5a633532-fe79-4653-9960-435682c98f1a" providerId="ADAL" clId="{4E33EF7B-125B-4378-B130-F877DB85D783}" dt="2020-11-12T13:28:54.060" v="1978" actId="14826"/>
          <ac:picMkLst>
            <pc:docMk/>
            <pc:sldMk cId="3086301850" sldId="285"/>
            <ac:picMk id="43" creationId="{AB382B2D-7988-4472-9069-7AF50C1697BF}"/>
          </ac:picMkLst>
        </pc:picChg>
        <pc:picChg chg="add mod">
          <ac:chgData name="Christoph Hell" userId="5a633532-fe79-4653-9960-435682c98f1a" providerId="ADAL" clId="{4E33EF7B-125B-4378-B130-F877DB85D783}" dt="2020-11-12T13:34:54.410" v="1988" actId="164"/>
          <ac:picMkLst>
            <pc:docMk/>
            <pc:sldMk cId="3086301850" sldId="285"/>
            <ac:picMk id="46" creationId="{BDFED52B-007B-474A-807F-4D68BCEB0916}"/>
          </ac:picMkLst>
        </pc:picChg>
        <pc:cxnChg chg="add mod">
          <ac:chgData name="Christoph Hell" userId="5a633532-fe79-4653-9960-435682c98f1a" providerId="ADAL" clId="{4E33EF7B-125B-4378-B130-F877DB85D783}" dt="2020-11-12T13:03:04.612" v="1593" actId="164"/>
          <ac:cxnSpMkLst>
            <pc:docMk/>
            <pc:sldMk cId="3086301850" sldId="285"/>
            <ac:cxnSpMk id="23" creationId="{45659BFA-D417-4CBA-ABC4-64536AA10A0E}"/>
          </ac:cxnSpMkLst>
        </pc:cxnChg>
        <pc:cxnChg chg="add mod">
          <ac:chgData name="Christoph Hell" userId="5a633532-fe79-4653-9960-435682c98f1a" providerId="ADAL" clId="{4E33EF7B-125B-4378-B130-F877DB85D783}" dt="2020-11-12T13:03:04.612" v="1593" actId="164"/>
          <ac:cxnSpMkLst>
            <pc:docMk/>
            <pc:sldMk cId="3086301850" sldId="285"/>
            <ac:cxnSpMk id="25" creationId="{CA519A28-D3F9-4F18-B903-C5AC1A4149B2}"/>
          </ac:cxnSpMkLst>
        </pc:cxnChg>
        <pc:cxnChg chg="add mod">
          <ac:chgData name="Christoph Hell" userId="5a633532-fe79-4653-9960-435682c98f1a" providerId="ADAL" clId="{4E33EF7B-125B-4378-B130-F877DB85D783}" dt="2020-11-12T13:07:29.664" v="1731" actId="164"/>
          <ac:cxnSpMkLst>
            <pc:docMk/>
            <pc:sldMk cId="3086301850" sldId="285"/>
            <ac:cxnSpMk id="35" creationId="{C4415FE4-10D1-455E-BE66-C550760DE0D9}"/>
          </ac:cxnSpMkLst>
        </pc:cxnChg>
        <pc:cxnChg chg="add mod">
          <ac:chgData name="Christoph Hell" userId="5a633532-fe79-4653-9960-435682c98f1a" providerId="ADAL" clId="{4E33EF7B-125B-4378-B130-F877DB85D783}" dt="2020-11-12T13:07:29.664" v="1731" actId="164"/>
          <ac:cxnSpMkLst>
            <pc:docMk/>
            <pc:sldMk cId="3086301850" sldId="285"/>
            <ac:cxnSpMk id="36" creationId="{4CB56D01-B367-493D-BD19-12BF8F290385}"/>
          </ac:cxnSpMkLst>
        </pc:cxnChg>
      </pc:sldChg>
      <pc:sldChg chg="addSp delSp modSp add">
        <pc:chgData name="Christoph Hell" userId="5a633532-fe79-4653-9960-435682c98f1a" providerId="ADAL" clId="{4E33EF7B-125B-4378-B130-F877DB85D783}" dt="2020-11-12T12:24:35.656" v="1276" actId="20577"/>
        <pc:sldMkLst>
          <pc:docMk/>
          <pc:sldMk cId="3078141512" sldId="286"/>
        </pc:sldMkLst>
        <pc:spChg chg="add del mod">
          <ac:chgData name="Christoph Hell" userId="5a633532-fe79-4653-9960-435682c98f1a" providerId="ADAL" clId="{4E33EF7B-125B-4378-B130-F877DB85D783}" dt="2020-11-12T12:20:17.799" v="1000" actId="20577"/>
          <ac:spMkLst>
            <pc:docMk/>
            <pc:sldMk cId="3078141512" sldId="286"/>
            <ac:spMk id="2" creationId="{3D5AE339-2AD6-43A6-AA05-5093907395CC}"/>
          </ac:spMkLst>
        </pc:spChg>
        <pc:spChg chg="mod">
          <ac:chgData name="Christoph Hell" userId="5a633532-fe79-4653-9960-435682c98f1a" providerId="ADAL" clId="{4E33EF7B-125B-4378-B130-F877DB85D783}" dt="2020-11-12T12:24:35.656" v="1276" actId="20577"/>
          <ac:spMkLst>
            <pc:docMk/>
            <pc:sldMk cId="3078141512" sldId="286"/>
            <ac:spMk id="3" creationId="{D3DA22E1-4212-4024-90C7-1FC639635D5B}"/>
          </ac:spMkLst>
        </pc:spChg>
        <pc:spChg chg="add del">
          <ac:chgData name="Christoph Hell" userId="5a633532-fe79-4653-9960-435682c98f1a" providerId="ADAL" clId="{4E33EF7B-125B-4378-B130-F877DB85D783}" dt="2020-11-12T12:20:10.050" v="995"/>
          <ac:spMkLst>
            <pc:docMk/>
            <pc:sldMk cId="3078141512" sldId="286"/>
            <ac:spMk id="6" creationId="{192C1D17-E8AF-4AD3-BE0A-4450D9B20B2A}"/>
          </ac:spMkLst>
        </pc:spChg>
        <pc:spChg chg="add del">
          <ac:chgData name="Christoph Hell" userId="5a633532-fe79-4653-9960-435682c98f1a" providerId="ADAL" clId="{4E33EF7B-125B-4378-B130-F877DB85D783}" dt="2020-11-12T12:20:12.615" v="997"/>
          <ac:spMkLst>
            <pc:docMk/>
            <pc:sldMk cId="3078141512" sldId="286"/>
            <ac:spMk id="7" creationId="{D5758BB2-C52B-465A-901C-CB9011397F42}"/>
          </ac:spMkLst>
        </pc:spChg>
      </pc:sldChg>
      <pc:sldChg chg="addSp delSp modSp add mod modClrScheme chgLayout">
        <pc:chgData name="Christoph Hell" userId="5a633532-fe79-4653-9960-435682c98f1a" providerId="ADAL" clId="{4E33EF7B-125B-4378-B130-F877DB85D783}" dt="2020-11-12T12:19:29.234" v="992" actId="1076"/>
        <pc:sldMkLst>
          <pc:docMk/>
          <pc:sldMk cId="4034767007" sldId="287"/>
        </pc:sldMkLst>
        <pc:spChg chg="del">
          <ac:chgData name="Christoph Hell" userId="5a633532-fe79-4653-9960-435682c98f1a" providerId="ADAL" clId="{4E33EF7B-125B-4378-B130-F877DB85D783}" dt="2020-11-12T12:18:59.076" v="978" actId="26606"/>
          <ac:spMkLst>
            <pc:docMk/>
            <pc:sldMk cId="4034767007" sldId="287"/>
            <ac:spMk id="2" creationId="{DA3671BB-3C6A-42B1-98C1-7BD403E6CB1D}"/>
          </ac:spMkLst>
        </pc:spChg>
        <pc:spChg chg="del">
          <ac:chgData name="Christoph Hell" userId="5a633532-fe79-4653-9960-435682c98f1a" providerId="ADAL" clId="{4E33EF7B-125B-4378-B130-F877DB85D783}" dt="2020-11-12T12:18:50.927" v="974" actId="478"/>
          <ac:spMkLst>
            <pc:docMk/>
            <pc:sldMk cId="4034767007" sldId="287"/>
            <ac:spMk id="3" creationId="{7EFBC747-40AF-4045-8CE3-9967B70E57A2}"/>
          </ac:spMkLst>
        </pc:spChg>
        <pc:spChg chg="mod modVis">
          <ac:chgData name="Christoph Hell" userId="5a633532-fe79-4653-9960-435682c98f1a" providerId="ADAL" clId="{4E33EF7B-125B-4378-B130-F877DB85D783}" dt="2020-11-12T12:18:59.076" v="978" actId="26606"/>
          <ac:spMkLst>
            <pc:docMk/>
            <pc:sldMk cId="4034767007" sldId="287"/>
            <ac:spMk id="4" creationId="{6E2E968C-8853-4AF5-9928-BD24082DF59C}"/>
          </ac:spMkLst>
        </pc:spChg>
        <pc:spChg chg="mod modVis">
          <ac:chgData name="Christoph Hell" userId="5a633532-fe79-4653-9960-435682c98f1a" providerId="ADAL" clId="{4E33EF7B-125B-4378-B130-F877DB85D783}" dt="2020-11-12T12:18:59.076" v="978" actId="26606"/>
          <ac:spMkLst>
            <pc:docMk/>
            <pc:sldMk cId="4034767007" sldId="287"/>
            <ac:spMk id="5" creationId="{5787FEE6-5BFB-4033-A27B-BD4DE6FB1470}"/>
          </ac:spMkLst>
        </pc:spChg>
        <pc:spChg chg="add mod">
          <ac:chgData name="Christoph Hell" userId="5a633532-fe79-4653-9960-435682c98f1a" providerId="ADAL" clId="{4E33EF7B-125B-4378-B130-F877DB85D783}" dt="2020-11-12T12:19:29.234" v="992" actId="1076"/>
          <ac:spMkLst>
            <pc:docMk/>
            <pc:sldMk cId="4034767007" sldId="287"/>
            <ac:spMk id="7" creationId="{8B2EC894-A2BD-448F-8D43-8B6D0E8F3984}"/>
          </ac:spMkLst>
        </pc:spChg>
        <pc:picChg chg="add mod ord">
          <ac:chgData name="Christoph Hell" userId="5a633532-fe79-4653-9960-435682c98f1a" providerId="ADAL" clId="{4E33EF7B-125B-4378-B130-F877DB85D783}" dt="2020-11-12T12:18:59.076" v="978" actId="26606"/>
          <ac:picMkLst>
            <pc:docMk/>
            <pc:sldMk cId="4034767007" sldId="287"/>
            <ac:picMk id="6" creationId="{EB82CA01-6CF5-401C-BFA6-EA10AB3EBD0D}"/>
          </ac:picMkLst>
        </pc:picChg>
      </pc:sldChg>
      <pc:sldChg chg="add del">
        <pc:chgData name="Christoph Hell" userId="5a633532-fe79-4653-9960-435682c98f1a" providerId="ADAL" clId="{4E33EF7B-125B-4378-B130-F877DB85D783}" dt="2020-11-12T13:40:24.003" v="2131" actId="2696"/>
        <pc:sldMkLst>
          <pc:docMk/>
          <pc:sldMk cId="1647530846" sldId="288"/>
        </pc:sldMkLst>
      </pc:sldChg>
      <pc:sldChg chg="addSp delSp modSp add ord">
        <pc:chgData name="Christoph Hell" userId="5a633532-fe79-4653-9960-435682c98f1a" providerId="ADAL" clId="{4E33EF7B-125B-4378-B130-F877DB85D783}" dt="2020-11-12T13:45:24.871" v="2186" actId="1076"/>
        <pc:sldMkLst>
          <pc:docMk/>
          <pc:sldMk cId="2212463803" sldId="289"/>
        </pc:sldMkLst>
        <pc:spChg chg="mod">
          <ac:chgData name="Christoph Hell" userId="5a633532-fe79-4653-9960-435682c98f1a" providerId="ADAL" clId="{4E33EF7B-125B-4378-B130-F877DB85D783}" dt="2020-11-12T13:44:33.936" v="2180" actId="20577"/>
          <ac:spMkLst>
            <pc:docMk/>
            <pc:sldMk cId="2212463803" sldId="289"/>
            <ac:spMk id="2" creationId="{3D5AE339-2AD6-43A6-AA05-5093907395CC}"/>
          </ac:spMkLst>
        </pc:spChg>
        <pc:spChg chg="del">
          <ac:chgData name="Christoph Hell" userId="5a633532-fe79-4653-9960-435682c98f1a" providerId="ADAL" clId="{4E33EF7B-125B-4378-B130-F877DB85D783}" dt="2020-11-12T13:40:28.048" v="2132" actId="478"/>
          <ac:spMkLst>
            <pc:docMk/>
            <pc:sldMk cId="2212463803" sldId="289"/>
            <ac:spMk id="3" creationId="{D3DA22E1-4212-4024-90C7-1FC639635D5B}"/>
          </ac:spMkLst>
        </pc:spChg>
        <pc:spChg chg="add del mod">
          <ac:chgData name="Christoph Hell" userId="5a633532-fe79-4653-9960-435682c98f1a" providerId="ADAL" clId="{4E33EF7B-125B-4378-B130-F877DB85D783}" dt="2020-11-12T13:41:00.685" v="2145" actId="478"/>
          <ac:spMkLst>
            <pc:docMk/>
            <pc:sldMk cId="2212463803" sldId="289"/>
            <ac:spMk id="7" creationId="{98C3FBF6-7A48-460F-B2D5-68AA16AD99E5}"/>
          </ac:spMkLst>
        </pc:spChg>
        <pc:spChg chg="add mod">
          <ac:chgData name="Christoph Hell" userId="5a633532-fe79-4653-9960-435682c98f1a" providerId="ADAL" clId="{4E33EF7B-125B-4378-B130-F877DB85D783}" dt="2020-11-12T13:43:46.258" v="2166" actId="1076"/>
          <ac:spMkLst>
            <pc:docMk/>
            <pc:sldMk cId="2212463803" sldId="289"/>
            <ac:spMk id="9" creationId="{FCB67039-D315-4A6D-A3D5-77B9BAD7E209}"/>
          </ac:spMkLst>
        </pc:spChg>
        <pc:picChg chg="add mod ord">
          <ac:chgData name="Christoph Hell" userId="5a633532-fe79-4653-9960-435682c98f1a" providerId="ADAL" clId="{4E33EF7B-125B-4378-B130-F877DB85D783}" dt="2020-11-12T13:45:18.162" v="2185" actId="14100"/>
          <ac:picMkLst>
            <pc:docMk/>
            <pc:sldMk cId="2212463803" sldId="289"/>
            <ac:picMk id="8" creationId="{2F86AB60-5B8A-4330-95FE-47A9B0FDB594}"/>
          </ac:picMkLst>
        </pc:picChg>
        <pc:picChg chg="add mod modCrop">
          <ac:chgData name="Christoph Hell" userId="5a633532-fe79-4653-9960-435682c98f1a" providerId="ADAL" clId="{4E33EF7B-125B-4378-B130-F877DB85D783}" dt="2020-11-12T13:45:24.871" v="2186" actId="1076"/>
          <ac:picMkLst>
            <pc:docMk/>
            <pc:sldMk cId="2212463803" sldId="289"/>
            <ac:picMk id="10" creationId="{64F8E6E3-77B1-498C-9A7B-931B0E5FFB29}"/>
          </ac:picMkLst>
        </pc:picChg>
      </pc:sldChg>
      <pc:sldChg chg="addSp delSp modSp add">
        <pc:chgData name="Christoph Hell" userId="5a633532-fe79-4653-9960-435682c98f1a" providerId="ADAL" clId="{4E33EF7B-125B-4378-B130-F877DB85D783}" dt="2020-11-12T15:15:01.485" v="2252" actId="1035"/>
        <pc:sldMkLst>
          <pc:docMk/>
          <pc:sldMk cId="3648068411" sldId="290"/>
        </pc:sldMkLst>
        <pc:spChg chg="mod">
          <ac:chgData name="Christoph Hell" userId="5a633532-fe79-4653-9960-435682c98f1a" providerId="ADAL" clId="{4E33EF7B-125B-4378-B130-F877DB85D783}" dt="2020-11-12T15:13:59.280" v="2235" actId="20577"/>
          <ac:spMkLst>
            <pc:docMk/>
            <pc:sldMk cId="3648068411" sldId="290"/>
            <ac:spMk id="2" creationId="{66E6C218-B145-4461-910E-2DDE0091854B}"/>
          </ac:spMkLst>
        </pc:spChg>
        <pc:spChg chg="del">
          <ac:chgData name="Christoph Hell" userId="5a633532-fe79-4653-9960-435682c98f1a" providerId="ADAL" clId="{4E33EF7B-125B-4378-B130-F877DB85D783}" dt="2020-11-12T15:14:02.577" v="2236" actId="478"/>
          <ac:spMkLst>
            <pc:docMk/>
            <pc:sldMk cId="3648068411" sldId="290"/>
            <ac:spMk id="3" creationId="{86CDA999-4047-49C9-8CD4-60759793647D}"/>
          </ac:spMkLst>
        </pc:spChg>
        <pc:picChg chg="add mod">
          <ac:chgData name="Christoph Hell" userId="5a633532-fe79-4653-9960-435682c98f1a" providerId="ADAL" clId="{4E33EF7B-125B-4378-B130-F877DB85D783}" dt="2020-11-12T15:14:24.953" v="2240" actId="1076"/>
          <ac:picMkLst>
            <pc:docMk/>
            <pc:sldMk cId="3648068411" sldId="290"/>
            <ac:picMk id="6" creationId="{0D4455E1-8698-46E3-9C8C-EBA614A1AA33}"/>
          </ac:picMkLst>
        </pc:picChg>
        <pc:cxnChg chg="add mod">
          <ac:chgData name="Christoph Hell" userId="5a633532-fe79-4653-9960-435682c98f1a" providerId="ADAL" clId="{4E33EF7B-125B-4378-B130-F877DB85D783}" dt="2020-11-12T15:15:01.485" v="2252" actId="1035"/>
          <ac:cxnSpMkLst>
            <pc:docMk/>
            <pc:sldMk cId="3648068411" sldId="290"/>
            <ac:cxnSpMk id="8" creationId="{BECF1898-DDB7-4F91-A95F-8D4C3DEFA9E4}"/>
          </ac:cxnSpMkLst>
        </pc:cxnChg>
      </pc:sldChg>
    </pc:docChg>
  </pc:docChgLst>
  <pc:docChgLst>
    <pc:chgData name="Christoph Hell" userId="5a633532-fe79-4653-9960-435682c98f1a" providerId="ADAL" clId="{5AC100AA-C535-4102-8D63-AD1B4A1D05BD}"/>
    <pc:docChg chg="modSld">
      <pc:chgData name="Christoph Hell" userId="5a633532-fe79-4653-9960-435682c98f1a" providerId="ADAL" clId="{5AC100AA-C535-4102-8D63-AD1B4A1D05BD}" dt="2021-02-17T09:26:16.692" v="95" actId="14100"/>
      <pc:docMkLst>
        <pc:docMk/>
      </pc:docMkLst>
      <pc:sldChg chg="addSp modSp mod modAnim">
        <pc:chgData name="Christoph Hell" userId="5a633532-fe79-4653-9960-435682c98f1a" providerId="ADAL" clId="{5AC100AA-C535-4102-8D63-AD1B4A1D05BD}" dt="2021-02-17T09:26:16.692" v="95" actId="14100"/>
        <pc:sldMkLst>
          <pc:docMk/>
          <pc:sldMk cId="3086301850" sldId="285"/>
        </pc:sldMkLst>
        <pc:spChg chg="add mod">
          <ac:chgData name="Christoph Hell" userId="5a633532-fe79-4653-9960-435682c98f1a" providerId="ADAL" clId="{5AC100AA-C535-4102-8D63-AD1B4A1D05BD}" dt="2021-02-17T09:26:16.692" v="95" actId="14100"/>
          <ac:spMkLst>
            <pc:docMk/>
            <pc:sldMk cId="3086301850" sldId="285"/>
            <ac:spMk id="3" creationId="{5684674A-C6BA-4B7E-B29E-259E4BFCEE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D53C7-E18C-4475-A751-EBD8D98FCE71}" type="datetimeFigureOut">
              <a:rPr lang="en-GB" smtClean="0"/>
              <a:t>17/02/2021</a:t>
            </a:fld>
            <a:endParaRPr lang="en-GB"/>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DA0AD-1B24-4150-89E2-30553F0E31D9}" type="slidenum">
              <a:rPr lang="en-GB" smtClean="0"/>
              <a:t>‹#›</a:t>
            </a:fld>
            <a:endParaRPr lang="en-GB"/>
          </a:p>
        </p:txBody>
      </p:sp>
    </p:spTree>
    <p:extLst>
      <p:ext uri="{BB962C8B-B14F-4D97-AF65-F5344CB8AC3E}">
        <p14:creationId xmlns:p14="http://schemas.microsoft.com/office/powerpoint/2010/main" val="48083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MV_Wilhelm_Gustloff"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time.com/4198914/wilhelm-gustloff-salt-to-the-se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MacGillavry</a:t>
            </a:r>
            <a:endParaRPr lang="nb-NO" dirty="0"/>
          </a:p>
          <a:p>
            <a:endParaRPr lang="nb-NO" dirty="0"/>
          </a:p>
          <a:p>
            <a:r>
              <a:rPr lang="en-US" sz="1200" b="0" i="0" kern="1200" dirty="0">
                <a:solidFill>
                  <a:schemeClr val="tx1"/>
                </a:solidFill>
                <a:effectLst/>
                <a:latin typeface="+mn-lt"/>
                <a:ea typeface="+mn-ea"/>
                <a:cs typeface="+mn-cs"/>
              </a:rPr>
              <a:t> Staff and their families either went with the equipment on the SS Deutschland or via the Wilhelm Gustloff </a:t>
            </a:r>
            <a:r>
              <a:rPr lang="en-US" sz="1200" b="0" i="0" u="none" strike="noStrike" kern="1200" dirty="0">
                <a:solidFill>
                  <a:schemeClr val="tx1"/>
                </a:solidFill>
                <a:effectLst/>
                <a:latin typeface="+mn-lt"/>
                <a:ea typeface="+mn-ea"/>
                <a:cs typeface="+mn-cs"/>
                <a:hlinkClick r:id="rId3"/>
              </a:rPr>
              <a:t>[30]</a:t>
            </a:r>
            <a:r>
              <a:rPr lang="en-US" sz="1200" b="0" i="0" kern="1200" dirty="0">
                <a:solidFill>
                  <a:schemeClr val="tx1"/>
                </a:solidFill>
                <a:effectLst/>
                <a:latin typeface="+mn-lt"/>
                <a:ea typeface="+mn-ea"/>
                <a:cs typeface="+mn-cs"/>
              </a:rPr>
              <a:t>. Both ships were heading to Kiel in Germany. Sadly, those who went via the Gustloff became part of the worst maritime disaster in history </a:t>
            </a:r>
            <a:r>
              <a:rPr lang="en-US" sz="1200" b="0" i="0" u="none" strike="noStrike" kern="1200" dirty="0">
                <a:solidFill>
                  <a:schemeClr val="tx1"/>
                </a:solidFill>
                <a:effectLst/>
                <a:latin typeface="+mn-lt"/>
                <a:ea typeface="+mn-ea"/>
                <a:cs typeface="+mn-cs"/>
                <a:hlinkClick r:id="rId4"/>
              </a:rPr>
              <a:t>[31]</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Built only to accommodate 1900 people, upwards of 10,000 people desperately packed onto the ship. The temperature outside was viscously cold, minus 18 degrees, so cold the life boats had frozen to the deck. Two of the ships accompanying the Gustloff had technical troubles and returned to Danzig, leaving only one torpedo boat. When a Soviet submarine encountered the Gustloff on the eve of January 30th, it was a sitting duck. Over 9000 people died.</a:t>
            </a:r>
          </a:p>
          <a:p>
            <a:r>
              <a:rPr lang="en-US" sz="1200" b="0" i="0" kern="1200" dirty="0">
                <a:solidFill>
                  <a:schemeClr val="tx1"/>
                </a:solidFill>
                <a:effectLst/>
                <a:latin typeface="+mn-lt"/>
                <a:ea typeface="+mn-ea"/>
                <a:cs typeface="+mn-cs"/>
              </a:rPr>
              <a:t>SS Deutschland</a:t>
            </a:r>
          </a:p>
          <a:p>
            <a:r>
              <a:rPr lang="en-US" sz="1200" b="0" i="0" kern="1200" dirty="0">
                <a:solidFill>
                  <a:schemeClr val="tx1"/>
                </a:solidFill>
                <a:effectLst/>
                <a:latin typeface="+mn-lt"/>
                <a:ea typeface="+mn-ea"/>
                <a:cs typeface="+mn-cs"/>
              </a:rPr>
              <a:t>Fortunately for Kossel and </a:t>
            </a:r>
            <a:r>
              <a:rPr lang="en-US" sz="1200" b="0" i="0" kern="1200" dirty="0" err="1">
                <a:solidFill>
                  <a:schemeClr val="tx1"/>
                </a:solidFill>
                <a:effectLst/>
                <a:latin typeface="+mn-lt"/>
                <a:ea typeface="+mn-ea"/>
                <a:cs typeface="+mn-cs"/>
              </a:rPr>
              <a:t>Möllenstedt</a:t>
            </a:r>
            <a:r>
              <a:rPr lang="en-US" sz="1200" b="0" i="0" kern="1200" dirty="0">
                <a:solidFill>
                  <a:schemeClr val="tx1"/>
                </a:solidFill>
                <a:effectLst/>
                <a:latin typeface="+mn-lt"/>
                <a:ea typeface="+mn-ea"/>
                <a:cs typeface="+mn-cs"/>
              </a:rPr>
              <a:t>, they decided to take the SS </a:t>
            </a:r>
            <a:r>
              <a:rPr lang="en-US" sz="1200" b="0" i="0" kern="1200" dirty="0" err="1">
                <a:solidFill>
                  <a:schemeClr val="tx1"/>
                </a:solidFill>
                <a:effectLst/>
                <a:latin typeface="+mn-lt"/>
                <a:ea typeface="+mn-ea"/>
                <a:cs typeface="+mn-cs"/>
              </a:rPr>
              <a:t>Deustchland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33DA0AD-1B24-4150-89E2-30553F0E31D9}" type="slidenum">
              <a:rPr lang="en-GB" smtClean="0"/>
              <a:t>6</a:t>
            </a:fld>
            <a:endParaRPr lang="en-GB"/>
          </a:p>
        </p:txBody>
      </p:sp>
    </p:spTree>
    <p:extLst>
      <p:ext uri="{BB962C8B-B14F-4D97-AF65-F5344CB8AC3E}">
        <p14:creationId xmlns:p14="http://schemas.microsoft.com/office/powerpoint/2010/main" val="41668787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9.jpeg"/><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pic>
        <p:nvPicPr>
          <p:cNvPr id="8" name="Picture 7" descr="Image result for benteler logo"/>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5797" y="196124"/>
            <a:ext cx="2669485" cy="480874"/>
          </a:xfrm>
          <a:prstGeom prst="rect">
            <a:avLst/>
          </a:prstGeom>
          <a:noFill/>
          <a:ln>
            <a:noFill/>
          </a:ln>
        </p:spPr>
      </p:pic>
      <p:pic>
        <p:nvPicPr>
          <p:cNvPr id="9" name="Picture 8" descr="C:\Users\randih\AppData\Local\Microsoft\Windows\INetCache\Content.MSO\2DB12409.tmp"/>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09938" y="119913"/>
            <a:ext cx="2623820" cy="666750"/>
          </a:xfrm>
          <a:prstGeom prst="rect">
            <a:avLst/>
          </a:prstGeom>
          <a:noFill/>
          <a:ln>
            <a:noFill/>
          </a:ln>
        </p:spPr>
      </p:pic>
      <p:pic>
        <p:nvPicPr>
          <p:cNvPr id="11" name="Picture 10" descr="Image result for logo sintef"/>
          <p:cNvPicPr/>
          <p:nvPr userDrawn="1"/>
        </p:nvPicPr>
        <p:blipFill rotWithShape="1">
          <a:blip r:embed="rId4" cstate="print">
            <a:extLst>
              <a:ext uri="{28A0092B-C50C-407E-A947-70E740481C1C}">
                <a14:useLocalDpi xmlns:a14="http://schemas.microsoft.com/office/drawing/2010/main" val="0"/>
              </a:ext>
            </a:extLst>
          </a:blip>
          <a:srcRect t="21667" b="29444"/>
          <a:stretch/>
        </p:blipFill>
        <p:spPr bwMode="auto">
          <a:xfrm>
            <a:off x="8786595" y="5993295"/>
            <a:ext cx="3389020" cy="801413"/>
          </a:xfrm>
          <a:prstGeom prst="rect">
            <a:avLst/>
          </a:prstGeom>
          <a:noFill/>
          <a:ln>
            <a:noFill/>
          </a:ln>
          <a:extLst>
            <a:ext uri="{53640926-AAD7-44D8-BBD7-CCE9431645EC}">
              <a14:shadowObscured xmlns:a14="http://schemas.microsoft.com/office/drawing/2010/main"/>
            </a:ext>
          </a:extLst>
        </p:spPr>
      </p:pic>
      <p:pic>
        <p:nvPicPr>
          <p:cNvPr id="1026" name="Picture 2" descr="Image result for logo hydro"/>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32267" b="31153"/>
          <a:stretch/>
        </p:blipFill>
        <p:spPr bwMode="auto">
          <a:xfrm>
            <a:off x="2494675" y="0"/>
            <a:ext cx="3520205" cy="90956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userDrawn="1"/>
        </p:nvCxnSpPr>
        <p:spPr>
          <a:xfrm>
            <a:off x="8192" y="891346"/>
            <a:ext cx="1217561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28" name="Picture 4" descr="NTNU-logoen pÃ¥ norsk, uten slagord"/>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r="32185"/>
          <a:stretch/>
        </p:blipFill>
        <p:spPr bwMode="auto">
          <a:xfrm>
            <a:off x="5593693" y="6083403"/>
            <a:ext cx="2870360" cy="6211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search council logo norway"/>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643920" y="146969"/>
            <a:ext cx="3382869" cy="62200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p:cNvCxnSpPr/>
          <p:nvPr userDrawn="1"/>
        </p:nvCxnSpPr>
        <p:spPr>
          <a:xfrm>
            <a:off x="16385" y="5911310"/>
            <a:ext cx="1217561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8"/>
          <a:stretch>
            <a:fillRect/>
          </a:stretch>
        </p:blipFill>
        <p:spPr>
          <a:xfrm>
            <a:off x="-179363" y="4812210"/>
            <a:ext cx="3406725" cy="2198200"/>
          </a:xfrm>
          <a:prstGeom prst="rect">
            <a:avLst/>
          </a:prstGeom>
        </p:spPr>
      </p:pic>
    </p:spTree>
    <p:extLst>
      <p:ext uri="{BB962C8B-B14F-4D97-AF65-F5344CB8AC3E}">
        <p14:creationId xmlns:p14="http://schemas.microsoft.com/office/powerpoint/2010/main" val="2428189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p>
        </p:txBody>
      </p:sp>
      <p:sp>
        <p:nvSpPr>
          <p:cNvPr id="3" name="Vertical Text Placeholder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Date Placeholder 3"/>
          <p:cNvSpPr>
            <a:spLocks noGrp="1"/>
          </p:cNvSpPr>
          <p:nvPr>
            <p:ph type="dt" sz="half" idx="10"/>
          </p:nvPr>
        </p:nvSpPr>
        <p:spPr/>
        <p:txBody>
          <a:bodyPr/>
          <a:lstStyle/>
          <a:p>
            <a:fld id="{379821E7-1E2C-4BC0-B21B-316100FF0130}" type="datetime1">
              <a:rPr lang="nb-NO" smtClean="0"/>
              <a:t>17.02.2021</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1F30EC-31C9-4FA6-856A-1DED7103C825}" type="slidenum">
              <a:rPr lang="nb-NO" smtClean="0"/>
              <a:t>‹#›</a:t>
            </a:fld>
            <a:endParaRPr lang="nb-NO"/>
          </a:p>
        </p:txBody>
      </p:sp>
    </p:spTree>
    <p:extLst>
      <p:ext uri="{BB962C8B-B14F-4D97-AF65-F5344CB8AC3E}">
        <p14:creationId xmlns:p14="http://schemas.microsoft.com/office/powerpoint/2010/main" val="1400031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Date Placeholder 3"/>
          <p:cNvSpPr>
            <a:spLocks noGrp="1"/>
          </p:cNvSpPr>
          <p:nvPr>
            <p:ph type="dt" sz="half" idx="10"/>
          </p:nvPr>
        </p:nvSpPr>
        <p:spPr/>
        <p:txBody>
          <a:bodyPr/>
          <a:lstStyle/>
          <a:p>
            <a:fld id="{80F77196-F51E-45FA-B4BE-0D6D1CC7791E}" type="datetime1">
              <a:rPr lang="nb-NO" smtClean="0"/>
              <a:t>17.02.2021</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1F30EC-31C9-4FA6-856A-1DED7103C825}" type="slidenum">
              <a:rPr lang="nb-NO" smtClean="0"/>
              <a:t>‹#›</a:t>
            </a:fld>
            <a:endParaRPr lang="nb-NO"/>
          </a:p>
        </p:txBody>
      </p:sp>
    </p:spTree>
    <p:extLst>
      <p:ext uri="{BB962C8B-B14F-4D97-AF65-F5344CB8AC3E}">
        <p14:creationId xmlns:p14="http://schemas.microsoft.com/office/powerpoint/2010/main" val="4171659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pic>
        <p:nvPicPr>
          <p:cNvPr id="11" name="Bilde 10">
            <a:extLst>
              <a:ext uri="{FF2B5EF4-FFF2-40B4-BE49-F238E27FC236}">
                <a16:creationId xmlns:a16="http://schemas.microsoft.com/office/drawing/2014/main" id="{7E07E746-6EC6-428E-BC4B-86CDA12791A6}"/>
              </a:ext>
            </a:extLst>
          </p:cNvPr>
          <p:cNvPicPr>
            <a:picLocks noChangeAspect="1"/>
          </p:cNvPicPr>
          <p:nvPr userDrawn="1"/>
        </p:nvPicPr>
        <p:blipFill rotWithShape="1">
          <a:blip r:embed="rId2">
            <a:alphaModFix amt="75000"/>
            <a:extLst>
              <a:ext uri="{BEBA8EAE-BF5A-486C-A8C5-ECC9F3942E4B}">
                <a14:imgProps xmlns:a14="http://schemas.microsoft.com/office/drawing/2010/main">
                  <a14:imgLayer r:embed="rId3">
                    <a14:imgEffect>
                      <a14:sharpenSoften amount="28000"/>
                    </a14:imgEffect>
                  </a14:imgLayer>
                </a14:imgProps>
              </a:ext>
            </a:extLst>
          </a:blip>
          <a:srcRect l="-340" t="61125" r="340" b="25679"/>
          <a:stretch/>
        </p:blipFill>
        <p:spPr>
          <a:xfrm>
            <a:off x="-160312" y="-5776"/>
            <a:ext cx="12441470" cy="1638426"/>
          </a:xfrm>
          <a:prstGeom prst="rect">
            <a:avLst/>
          </a:prstGeom>
          <a:ln w="53975">
            <a:noFill/>
          </a:ln>
        </p:spPr>
      </p:pic>
      <p:sp>
        <p:nvSpPr>
          <p:cNvPr id="2" name="Title 1"/>
          <p:cNvSpPr>
            <a:spLocks noGrp="1"/>
          </p:cNvSpPr>
          <p:nvPr>
            <p:ph type="title"/>
          </p:nvPr>
        </p:nvSpPr>
        <p:spPr/>
        <p:txBody>
          <a:bodyPr/>
          <a:lstStyle/>
          <a:p>
            <a:r>
              <a:rPr lang="nb-NO"/>
              <a:t>Klikk for å redigere tittelstil</a:t>
            </a:r>
          </a:p>
        </p:txBody>
      </p:sp>
      <p:sp>
        <p:nvSpPr>
          <p:cNvPr id="3" name="Content Placeholder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pic>
        <p:nvPicPr>
          <p:cNvPr id="7" name="Picture 6" descr="Image result for logo sintef"/>
          <p:cNvPicPr/>
          <p:nvPr userDrawn="1"/>
        </p:nvPicPr>
        <p:blipFill rotWithShape="1">
          <a:blip r:embed="rId4" cstate="print">
            <a:extLst>
              <a:ext uri="{28A0092B-C50C-407E-A947-70E740481C1C}">
                <a14:useLocalDpi xmlns:a14="http://schemas.microsoft.com/office/drawing/2010/main" val="0"/>
              </a:ext>
            </a:extLst>
          </a:blip>
          <a:srcRect t="21667" b="29444"/>
          <a:stretch/>
        </p:blipFill>
        <p:spPr bwMode="auto">
          <a:xfrm>
            <a:off x="9504217" y="6176963"/>
            <a:ext cx="2671397" cy="617745"/>
          </a:xfrm>
          <a:prstGeom prst="rect">
            <a:avLst/>
          </a:prstGeom>
          <a:noFill/>
          <a:ln>
            <a:noFill/>
          </a:ln>
          <a:extLst>
            <a:ext uri="{53640926-AAD7-44D8-BBD7-CCE9431645EC}">
              <a14:shadowObscured xmlns:a14="http://schemas.microsoft.com/office/drawing/2010/main"/>
            </a:ext>
          </a:extLst>
        </p:spPr>
      </p:pic>
      <p:pic>
        <p:nvPicPr>
          <p:cNvPr id="8" name="Picture 4" descr="NTNU-logoen pÃ¥ norsk, uten slagord"/>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32185"/>
          <a:stretch/>
        </p:blipFill>
        <p:spPr bwMode="auto">
          <a:xfrm>
            <a:off x="7111999" y="6279988"/>
            <a:ext cx="2063253" cy="44652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userDrawn="1"/>
        </p:nvCxnSpPr>
        <p:spPr>
          <a:xfrm>
            <a:off x="16385" y="6176963"/>
            <a:ext cx="1217561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6"/>
          <a:stretch>
            <a:fillRect/>
          </a:stretch>
        </p:blipFill>
        <p:spPr>
          <a:xfrm>
            <a:off x="-179363" y="5380887"/>
            <a:ext cx="2525399" cy="1629522"/>
          </a:xfrm>
          <a:prstGeom prst="rect">
            <a:avLst/>
          </a:prstGeom>
        </p:spPr>
      </p:pic>
      <p:sp>
        <p:nvSpPr>
          <p:cNvPr id="12" name="Date Placeholder 4">
            <a:extLst>
              <a:ext uri="{FF2B5EF4-FFF2-40B4-BE49-F238E27FC236}">
                <a16:creationId xmlns:a16="http://schemas.microsoft.com/office/drawing/2014/main" id="{F8B9C294-AFB1-471D-82B7-B01A5EC0A377}"/>
              </a:ext>
            </a:extLst>
          </p:cNvPr>
          <p:cNvSpPr>
            <a:spLocks noGrp="1"/>
          </p:cNvSpPr>
          <p:nvPr>
            <p:ph type="dt" sz="half" idx="10"/>
          </p:nvPr>
        </p:nvSpPr>
        <p:spPr>
          <a:xfrm>
            <a:off x="2496822" y="6333172"/>
            <a:ext cx="2743200" cy="365125"/>
          </a:xfrm>
        </p:spPr>
        <p:txBody>
          <a:bodyPr/>
          <a:lstStyle/>
          <a:p>
            <a:fld id="{8E7D1D9F-32E3-481F-A1EA-72EAA7832DB5}" type="datetime1">
              <a:rPr lang="nb-NO" smtClean="0"/>
              <a:t>17.02.2021</a:t>
            </a:fld>
            <a:endParaRPr lang="nb-NO" dirty="0"/>
          </a:p>
        </p:txBody>
      </p:sp>
      <p:sp>
        <p:nvSpPr>
          <p:cNvPr id="13" name="Slide Number Placeholder 5">
            <a:extLst>
              <a:ext uri="{FF2B5EF4-FFF2-40B4-BE49-F238E27FC236}">
                <a16:creationId xmlns:a16="http://schemas.microsoft.com/office/drawing/2014/main" id="{A25A734D-E2C5-4DF5-9A76-33F54B61B0EC}"/>
              </a:ext>
            </a:extLst>
          </p:cNvPr>
          <p:cNvSpPr>
            <a:spLocks noGrp="1"/>
          </p:cNvSpPr>
          <p:nvPr>
            <p:ph type="sldNum" sz="quarter" idx="12"/>
          </p:nvPr>
        </p:nvSpPr>
        <p:spPr>
          <a:xfrm>
            <a:off x="3708402" y="6325552"/>
            <a:ext cx="2743200" cy="365125"/>
          </a:xfrm>
        </p:spPr>
        <p:txBody>
          <a:bodyPr/>
          <a:lstStyle>
            <a:lvl1pPr>
              <a:defRPr b="1"/>
            </a:lvl1pPr>
          </a:lstStyle>
          <a:p>
            <a:fld id="{AA1F30EC-31C9-4FA6-856A-1DED7103C825}" type="slidenum">
              <a:rPr lang="nb-NO" smtClean="0"/>
              <a:pPr/>
              <a:t>‹#›</a:t>
            </a:fld>
            <a:endParaRPr lang="nb-NO" dirty="0"/>
          </a:p>
        </p:txBody>
      </p:sp>
    </p:spTree>
    <p:extLst>
      <p:ext uri="{BB962C8B-B14F-4D97-AF65-F5344CB8AC3E}">
        <p14:creationId xmlns:p14="http://schemas.microsoft.com/office/powerpoint/2010/main" val="1156931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p:txBody>
          <a:bodyPr/>
          <a:lstStyle/>
          <a:p>
            <a:fld id="{1021CF26-5543-4C6E-9B53-497CEC86CB84}" type="datetime1">
              <a:rPr lang="nb-NO" smtClean="0"/>
              <a:t>17.02.2021</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AA1F30EC-31C9-4FA6-856A-1DED7103C825}" type="slidenum">
              <a:rPr lang="nb-NO" smtClean="0"/>
              <a:t>‹#›</a:t>
            </a:fld>
            <a:endParaRPr lang="nb-NO"/>
          </a:p>
        </p:txBody>
      </p:sp>
    </p:spTree>
    <p:extLst>
      <p:ext uri="{BB962C8B-B14F-4D97-AF65-F5344CB8AC3E}">
        <p14:creationId xmlns:p14="http://schemas.microsoft.com/office/powerpoint/2010/main" val="141921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p>
        </p:txBody>
      </p:sp>
      <p:sp>
        <p:nvSpPr>
          <p:cNvPr id="3" name="Content Placeholder 2"/>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Content Placeholder 3"/>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Date Placeholder 4"/>
          <p:cNvSpPr>
            <a:spLocks noGrp="1"/>
          </p:cNvSpPr>
          <p:nvPr>
            <p:ph type="dt" sz="half" idx="10"/>
          </p:nvPr>
        </p:nvSpPr>
        <p:spPr/>
        <p:txBody>
          <a:bodyPr/>
          <a:lstStyle/>
          <a:p>
            <a:fld id="{24B9A173-336B-4F42-96E4-E98DE4409ED8}" type="datetime1">
              <a:rPr lang="nb-NO" smtClean="0"/>
              <a:t>17.02.2021</a:t>
            </a:fld>
            <a:endParaRPr lang="nb-NO" dirty="0"/>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AA1F30EC-31C9-4FA6-856A-1DED7103C825}" type="slidenum">
              <a:rPr lang="nb-NO" smtClean="0"/>
              <a:t>‹#›</a:t>
            </a:fld>
            <a:endParaRPr lang="nb-NO"/>
          </a:p>
        </p:txBody>
      </p:sp>
    </p:spTree>
    <p:extLst>
      <p:ext uri="{BB962C8B-B14F-4D97-AF65-F5344CB8AC3E}">
        <p14:creationId xmlns:p14="http://schemas.microsoft.com/office/powerpoint/2010/main" val="2665211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b-NO"/>
              <a:t>Klikk for å redigere tittelstil</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Content Placeholder 3"/>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Content Placeholder 5"/>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Date Placeholder 6"/>
          <p:cNvSpPr>
            <a:spLocks noGrp="1"/>
          </p:cNvSpPr>
          <p:nvPr>
            <p:ph type="dt" sz="half" idx="10"/>
          </p:nvPr>
        </p:nvSpPr>
        <p:spPr/>
        <p:txBody>
          <a:bodyPr/>
          <a:lstStyle/>
          <a:p>
            <a:fld id="{34874B10-6322-4FCA-8851-2845A3661F7E}" type="datetime1">
              <a:rPr lang="nb-NO" smtClean="0"/>
              <a:t>17.02.2021</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AA1F30EC-31C9-4FA6-856A-1DED7103C825}" type="slidenum">
              <a:rPr lang="nb-NO" smtClean="0"/>
              <a:t>‹#›</a:t>
            </a:fld>
            <a:endParaRPr lang="nb-NO"/>
          </a:p>
        </p:txBody>
      </p:sp>
    </p:spTree>
    <p:extLst>
      <p:ext uri="{BB962C8B-B14F-4D97-AF65-F5344CB8AC3E}">
        <p14:creationId xmlns:p14="http://schemas.microsoft.com/office/powerpoint/2010/main" val="449931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p>
        </p:txBody>
      </p:sp>
      <p:sp>
        <p:nvSpPr>
          <p:cNvPr id="3" name="Date Placeholder 2"/>
          <p:cNvSpPr>
            <a:spLocks noGrp="1"/>
          </p:cNvSpPr>
          <p:nvPr>
            <p:ph type="dt" sz="half" idx="10"/>
          </p:nvPr>
        </p:nvSpPr>
        <p:spPr/>
        <p:txBody>
          <a:bodyPr/>
          <a:lstStyle/>
          <a:p>
            <a:fld id="{F482C433-DB2C-4CBB-8BD6-6BD4BF9E06D5}" type="datetime1">
              <a:rPr lang="nb-NO" smtClean="0"/>
              <a:t>17.02.2021</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AA1F30EC-31C9-4FA6-856A-1DED7103C825}" type="slidenum">
              <a:rPr lang="nb-NO" smtClean="0"/>
              <a:t>‹#›</a:t>
            </a:fld>
            <a:endParaRPr lang="nb-NO"/>
          </a:p>
        </p:txBody>
      </p:sp>
    </p:spTree>
    <p:extLst>
      <p:ext uri="{BB962C8B-B14F-4D97-AF65-F5344CB8AC3E}">
        <p14:creationId xmlns:p14="http://schemas.microsoft.com/office/powerpoint/2010/main" val="432728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F68F6D-FDEA-4009-BFF2-99FB8FCD6C72}" type="datetime1">
              <a:rPr lang="nb-NO" smtClean="0"/>
              <a:t>17.02.2021</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AA1F30EC-31C9-4FA6-856A-1DED7103C825}" type="slidenum">
              <a:rPr lang="nb-NO" smtClean="0"/>
              <a:t>‹#›</a:t>
            </a:fld>
            <a:endParaRPr lang="nb-NO"/>
          </a:p>
        </p:txBody>
      </p:sp>
    </p:spTree>
    <p:extLst>
      <p:ext uri="{BB962C8B-B14F-4D97-AF65-F5344CB8AC3E}">
        <p14:creationId xmlns:p14="http://schemas.microsoft.com/office/powerpoint/2010/main" val="196914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45C78FF9-C309-4E19-B775-CE05758CFF58}" type="datetime1">
              <a:rPr lang="nb-NO" smtClean="0"/>
              <a:t>17.02.2021</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AA1F30EC-31C9-4FA6-856A-1DED7103C825}" type="slidenum">
              <a:rPr lang="nb-NO" smtClean="0"/>
              <a:t>‹#›</a:t>
            </a:fld>
            <a:endParaRPr lang="nb-NO"/>
          </a:p>
        </p:txBody>
      </p:sp>
    </p:spTree>
    <p:extLst>
      <p:ext uri="{BB962C8B-B14F-4D97-AF65-F5344CB8AC3E}">
        <p14:creationId xmlns:p14="http://schemas.microsoft.com/office/powerpoint/2010/main" val="524944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Klikk på ikonet for å legge til et bilde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5CE4CDDC-824C-453B-A845-6D0748013A4A}" type="datetime1">
              <a:rPr lang="nb-NO" smtClean="0"/>
              <a:t>17.02.2021</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AA1F30EC-31C9-4FA6-856A-1DED7103C825}" type="slidenum">
              <a:rPr lang="nb-NO" smtClean="0"/>
              <a:t>‹#›</a:t>
            </a:fld>
            <a:endParaRPr lang="nb-NO"/>
          </a:p>
        </p:txBody>
      </p:sp>
    </p:spTree>
    <p:extLst>
      <p:ext uri="{BB962C8B-B14F-4D97-AF65-F5344CB8AC3E}">
        <p14:creationId xmlns:p14="http://schemas.microsoft.com/office/powerpoint/2010/main" val="97580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0960E-C476-43A5-AAB7-5E9F101AD64F}" type="datetime1">
              <a:rPr lang="nb-NO" smtClean="0"/>
              <a:t>17.02.2021</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1F30EC-31C9-4FA6-856A-1DED7103C825}" type="slidenum">
              <a:rPr lang="nb-NO" smtClean="0"/>
              <a:t>‹#›</a:t>
            </a:fld>
            <a:endParaRPr lang="nb-NO"/>
          </a:p>
        </p:txBody>
      </p:sp>
    </p:spTree>
    <p:extLst>
      <p:ext uri="{BB962C8B-B14F-4D97-AF65-F5344CB8AC3E}">
        <p14:creationId xmlns:p14="http://schemas.microsoft.com/office/powerpoint/2010/main" val="76960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hyperlink" Target="https://sci-hub.se/https:/doi.org/10.1016/S0031-8914(40)90101-X" TargetMode="External"/><Relationship Id="rId3" Type="http://schemas.openxmlformats.org/officeDocument/2006/relationships/image" Target="../media/image20.png"/><Relationship Id="rId7" Type="http://schemas.openxmlformats.org/officeDocument/2006/relationships/hyperlink" Target="https://sci-hub.se/https:/doi.org/10.1016/S1076-5670(08)70060-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blogs.kent.ac.uk/sciencecomma/2019/12/13/scientific-discovery-under-nazi-rul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8.png"/><Relationship Id="rId5" Type="http://schemas.microsoft.com/office/2007/relationships/hdphoto" Target="../media/hdphoto4.wdp"/><Relationship Id="rId10" Type="http://schemas.openxmlformats.org/officeDocument/2006/relationships/image" Target="../media/image270.png"/><Relationship Id="rId4" Type="http://schemas.openxmlformats.org/officeDocument/2006/relationships/image" Target="../media/image24.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0.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hdphoto" Target="../media/hdphoto6.wdp"/><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7">
            <a:extLst>
              <a:ext uri="{FF2B5EF4-FFF2-40B4-BE49-F238E27FC236}">
                <a16:creationId xmlns:a16="http://schemas.microsoft.com/office/drawing/2014/main" id="{F078F0B4-70A1-400E-8878-ED4DF1737CD1}"/>
              </a:ext>
            </a:extLst>
          </p:cNvPr>
          <p:cNvPicPr>
            <a:picLocks noChangeAspect="1"/>
          </p:cNvPicPr>
          <p:nvPr/>
        </p:nvPicPr>
        <p:blipFill>
          <a:blip r:embed="rId2">
            <a:alphaModFix amt="80000"/>
          </a:blip>
          <a:stretch>
            <a:fillRect/>
          </a:stretch>
        </p:blipFill>
        <p:spPr>
          <a:xfrm>
            <a:off x="88900" y="2790428"/>
            <a:ext cx="5041900" cy="2064523"/>
          </a:xfrm>
          <a:prstGeom prst="rect">
            <a:avLst/>
          </a:prstGeom>
        </p:spPr>
      </p:pic>
      <p:sp>
        <p:nvSpPr>
          <p:cNvPr id="2" name="Tittel 1">
            <a:extLst>
              <a:ext uri="{FF2B5EF4-FFF2-40B4-BE49-F238E27FC236}">
                <a16:creationId xmlns:a16="http://schemas.microsoft.com/office/drawing/2014/main" id="{017D968A-B70A-4470-AE44-1644E49FED26}"/>
              </a:ext>
            </a:extLst>
          </p:cNvPr>
          <p:cNvSpPr>
            <a:spLocks noGrp="1"/>
          </p:cNvSpPr>
          <p:nvPr>
            <p:ph type="ctrTitle"/>
          </p:nvPr>
        </p:nvSpPr>
        <p:spPr/>
        <p:txBody>
          <a:bodyPr/>
          <a:lstStyle/>
          <a:p>
            <a:r>
              <a:rPr lang="en-GB" dirty="0"/>
              <a:t>Thickness Measurement in TEM</a:t>
            </a:r>
          </a:p>
        </p:txBody>
      </p:sp>
      <p:sp>
        <p:nvSpPr>
          <p:cNvPr id="3" name="Undertittel 2">
            <a:extLst>
              <a:ext uri="{FF2B5EF4-FFF2-40B4-BE49-F238E27FC236}">
                <a16:creationId xmlns:a16="http://schemas.microsoft.com/office/drawing/2014/main" id="{F4323901-32FF-4EA2-A276-B822754E5703}"/>
              </a:ext>
            </a:extLst>
          </p:cNvPr>
          <p:cNvSpPr>
            <a:spLocks noGrp="1"/>
          </p:cNvSpPr>
          <p:nvPr>
            <p:ph type="subTitle" idx="1"/>
          </p:nvPr>
        </p:nvSpPr>
        <p:spPr/>
        <p:txBody>
          <a:bodyPr/>
          <a:lstStyle/>
          <a:p>
            <a:r>
              <a:rPr lang="en-GB" dirty="0"/>
              <a:t>EELS vs CBED</a:t>
            </a:r>
          </a:p>
        </p:txBody>
      </p:sp>
      <p:pic>
        <p:nvPicPr>
          <p:cNvPr id="5" name="Picture 4">
            <a:extLst>
              <a:ext uri="{FF2B5EF4-FFF2-40B4-BE49-F238E27FC236}">
                <a16:creationId xmlns:a16="http://schemas.microsoft.com/office/drawing/2014/main" id="{B94FA1BF-BA89-4DEC-A8A4-9939DC024899}"/>
              </a:ext>
            </a:extLst>
          </p:cNvPr>
          <p:cNvPicPr>
            <a:picLocks noChangeAspect="1"/>
          </p:cNvPicPr>
          <p:nvPr/>
        </p:nvPicPr>
        <p:blipFill>
          <a:blip r:embed="rId3"/>
          <a:stretch>
            <a:fillRect/>
          </a:stretch>
        </p:blipFill>
        <p:spPr>
          <a:xfrm>
            <a:off x="7751763" y="2659063"/>
            <a:ext cx="3076574" cy="3076574"/>
          </a:xfrm>
          <a:prstGeom prst="rect">
            <a:avLst/>
          </a:prstGeom>
        </p:spPr>
      </p:pic>
    </p:spTree>
    <p:extLst>
      <p:ext uri="{BB962C8B-B14F-4D97-AF65-F5344CB8AC3E}">
        <p14:creationId xmlns:p14="http://schemas.microsoft.com/office/powerpoint/2010/main" val="1593702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CE895-81BA-4711-84A2-B3507B009A74}"/>
              </a:ext>
            </a:extLst>
          </p:cNvPr>
          <p:cNvSpPr>
            <a:spLocks noGrp="1"/>
          </p:cNvSpPr>
          <p:nvPr>
            <p:ph type="title"/>
          </p:nvPr>
        </p:nvSpPr>
        <p:spPr/>
        <p:txBody>
          <a:bodyPr/>
          <a:lstStyle/>
          <a:p>
            <a:r>
              <a:rPr lang="en-GB" dirty="0"/>
              <a:t>Show-case </a:t>
            </a:r>
            <a:r>
              <a:rPr lang="en-GB" dirty="0" err="1"/>
              <a:t>Aluminum</a:t>
            </a:r>
            <a:r>
              <a:rPr lang="en-GB" dirty="0"/>
              <a:t> EELS</a:t>
            </a:r>
            <a:endParaRPr lang="nb-NO" dirty="0"/>
          </a:p>
        </p:txBody>
      </p:sp>
      <p:sp>
        <p:nvSpPr>
          <p:cNvPr id="4" name="Date Placeholder 3">
            <a:extLst>
              <a:ext uri="{FF2B5EF4-FFF2-40B4-BE49-F238E27FC236}">
                <a16:creationId xmlns:a16="http://schemas.microsoft.com/office/drawing/2014/main" id="{901C353B-6CE2-43A3-A9E5-E7CE19E6F33F}"/>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Slide Number Placeholder 4">
            <a:extLst>
              <a:ext uri="{FF2B5EF4-FFF2-40B4-BE49-F238E27FC236}">
                <a16:creationId xmlns:a16="http://schemas.microsoft.com/office/drawing/2014/main" id="{A69547E8-0AAE-446D-9FEF-A576CE80501F}"/>
              </a:ext>
            </a:extLst>
          </p:cNvPr>
          <p:cNvSpPr>
            <a:spLocks noGrp="1"/>
          </p:cNvSpPr>
          <p:nvPr>
            <p:ph type="sldNum" sz="quarter" idx="12"/>
          </p:nvPr>
        </p:nvSpPr>
        <p:spPr/>
        <p:txBody>
          <a:bodyPr/>
          <a:lstStyle/>
          <a:p>
            <a:fld id="{AA1F30EC-31C9-4FA6-856A-1DED7103C825}" type="slidenum">
              <a:rPr lang="nb-NO" smtClean="0"/>
              <a:pPr/>
              <a:t>10</a:t>
            </a:fld>
            <a:endParaRPr lang="nb-NO" dirty="0"/>
          </a:p>
        </p:txBody>
      </p:sp>
      <p:grpSp>
        <p:nvGrpSpPr>
          <p:cNvPr id="16" name="Group 15">
            <a:extLst>
              <a:ext uri="{FF2B5EF4-FFF2-40B4-BE49-F238E27FC236}">
                <a16:creationId xmlns:a16="http://schemas.microsoft.com/office/drawing/2014/main" id="{886B589F-335B-45BD-80BF-2CF15665480F}"/>
              </a:ext>
            </a:extLst>
          </p:cNvPr>
          <p:cNvGrpSpPr/>
          <p:nvPr/>
        </p:nvGrpSpPr>
        <p:grpSpPr>
          <a:xfrm>
            <a:off x="8279924" y="5024604"/>
            <a:ext cx="3899376" cy="988979"/>
            <a:chOff x="6350000" y="5378033"/>
            <a:chExt cx="5842000" cy="753582"/>
          </a:xfrm>
        </p:grpSpPr>
        <p:sp>
          <p:nvSpPr>
            <p:cNvPr id="6" name="TextBox 5">
              <a:extLst>
                <a:ext uri="{FF2B5EF4-FFF2-40B4-BE49-F238E27FC236}">
                  <a16:creationId xmlns:a16="http://schemas.microsoft.com/office/drawing/2014/main" id="{2265B7EE-C767-4B14-81F5-B779BC628FDB}"/>
                </a:ext>
              </a:extLst>
            </p:cNvPr>
            <p:cNvSpPr txBox="1"/>
            <p:nvPr/>
          </p:nvSpPr>
          <p:spPr>
            <a:xfrm>
              <a:off x="6350000" y="5600700"/>
              <a:ext cx="5842000" cy="530915"/>
            </a:xfrm>
            <a:prstGeom prst="rect">
              <a:avLst/>
            </a:prstGeom>
            <a:noFill/>
          </p:spPr>
          <p:txBody>
            <a:bodyPr wrap="square" rtlCol="0">
              <a:spAutoFit/>
            </a:bodyPr>
            <a:lstStyle/>
            <a:p>
              <a:r>
                <a:rPr lang="nb-NO" sz="1050" dirty="0"/>
                <a:t>Values for </a:t>
              </a:r>
              <a:r>
                <a:rPr lang="el-GR" sz="1050" dirty="0"/>
                <a:t>λ</a:t>
              </a:r>
              <a:r>
                <a:rPr lang="nb-NO" sz="1050" baseline="-25000" dirty="0"/>
                <a:t>P</a:t>
              </a:r>
              <a:r>
                <a:rPr lang="nb-NO" sz="1050" dirty="0"/>
                <a:t> </a:t>
              </a:r>
              <a:r>
                <a:rPr lang="nb-NO" sz="1050" dirty="0" err="1"/>
                <a:t>taken</a:t>
              </a:r>
              <a:r>
                <a:rPr lang="nb-NO" sz="1050" dirty="0"/>
                <a:t> from : </a:t>
              </a:r>
              <a:r>
                <a:rPr lang="nb-NO" sz="900" dirty="0"/>
                <a:t>https://www.researchgate.net/publication/259329092_Mean_free_path_of_inelastic_electron_scattering_in_elemental_solids_and_oxides_using_transmission_electron_microscopy_Atomic_number_dependent_oscillatory_behavior</a:t>
              </a:r>
            </a:p>
          </p:txBody>
        </p:sp>
        <p:sp>
          <p:nvSpPr>
            <p:cNvPr id="7" name="Rectangle 6">
              <a:extLst>
                <a:ext uri="{FF2B5EF4-FFF2-40B4-BE49-F238E27FC236}">
                  <a16:creationId xmlns:a16="http://schemas.microsoft.com/office/drawing/2014/main" id="{8B46241A-F58B-4BB5-AC62-4C94FEC98897}"/>
                </a:ext>
              </a:extLst>
            </p:cNvPr>
            <p:cNvSpPr/>
            <p:nvPr/>
          </p:nvSpPr>
          <p:spPr>
            <a:xfrm>
              <a:off x="6350000" y="5378033"/>
              <a:ext cx="1393330" cy="369332"/>
            </a:xfrm>
            <a:prstGeom prst="rect">
              <a:avLst/>
            </a:prstGeom>
          </p:spPr>
          <p:txBody>
            <a:bodyPr wrap="none">
              <a:spAutoFit/>
            </a:bodyPr>
            <a:lstStyle/>
            <a:p>
              <a:r>
                <a:rPr lang="el-GR" dirty="0"/>
                <a:t>λ</a:t>
              </a:r>
              <a:r>
                <a:rPr lang="nb-NO" baseline="-25000" dirty="0"/>
                <a:t>P </a:t>
              </a:r>
              <a:r>
                <a:rPr lang="nb-NO" baseline="30000" dirty="0"/>
                <a:t>Al</a:t>
              </a:r>
              <a:r>
                <a:rPr lang="nb-NO" baseline="-25000" dirty="0"/>
                <a:t> </a:t>
              </a:r>
              <a:r>
                <a:rPr lang="nb-NO" dirty="0"/>
                <a:t>: 160 </a:t>
              </a:r>
              <a:r>
                <a:rPr lang="nb-NO" dirty="0" err="1"/>
                <a:t>nm</a:t>
              </a:r>
              <a:endParaRPr lang="nb-NO" dirty="0"/>
            </a:p>
          </p:txBody>
        </p:sp>
      </p:grpSp>
      <p:grpSp>
        <p:nvGrpSpPr>
          <p:cNvPr id="36" name="Group 35">
            <a:extLst>
              <a:ext uri="{FF2B5EF4-FFF2-40B4-BE49-F238E27FC236}">
                <a16:creationId xmlns:a16="http://schemas.microsoft.com/office/drawing/2014/main" id="{D3B6B221-BC34-47F2-9CB2-00B024E6D42D}"/>
              </a:ext>
            </a:extLst>
          </p:cNvPr>
          <p:cNvGrpSpPr/>
          <p:nvPr/>
        </p:nvGrpSpPr>
        <p:grpSpPr>
          <a:xfrm>
            <a:off x="0" y="1789113"/>
            <a:ext cx="2038350" cy="1639887"/>
            <a:chOff x="0" y="1789113"/>
            <a:chExt cx="2038350" cy="1639887"/>
          </a:xfrm>
        </p:grpSpPr>
        <p:pic>
          <p:nvPicPr>
            <p:cNvPr id="8" name="Picture 7">
              <a:extLst>
                <a:ext uri="{FF2B5EF4-FFF2-40B4-BE49-F238E27FC236}">
                  <a16:creationId xmlns:a16="http://schemas.microsoft.com/office/drawing/2014/main" id="{A371A23F-7979-4D8F-B747-088EF584A530}"/>
                </a:ext>
              </a:extLst>
            </p:cNvPr>
            <p:cNvPicPr>
              <a:picLocks noChangeAspect="1"/>
            </p:cNvPicPr>
            <p:nvPr/>
          </p:nvPicPr>
          <p:blipFill>
            <a:blip r:embed="rId2"/>
            <a:stretch>
              <a:fillRect/>
            </a:stretch>
          </p:blipFill>
          <p:spPr>
            <a:xfrm>
              <a:off x="395508" y="1789113"/>
              <a:ext cx="1642842" cy="1639887"/>
            </a:xfrm>
            <a:prstGeom prst="rect">
              <a:avLst/>
            </a:prstGeom>
          </p:spPr>
        </p:pic>
        <p:sp>
          <p:nvSpPr>
            <p:cNvPr id="9" name="TextBox 8">
              <a:extLst>
                <a:ext uri="{FF2B5EF4-FFF2-40B4-BE49-F238E27FC236}">
                  <a16:creationId xmlns:a16="http://schemas.microsoft.com/office/drawing/2014/main" id="{94C60F69-0964-4ACB-BB39-C454B43FCE5A}"/>
                </a:ext>
              </a:extLst>
            </p:cNvPr>
            <p:cNvSpPr txBox="1"/>
            <p:nvPr/>
          </p:nvSpPr>
          <p:spPr>
            <a:xfrm rot="16200000">
              <a:off x="-184281" y="2424390"/>
              <a:ext cx="737894" cy="369332"/>
            </a:xfrm>
            <a:prstGeom prst="rect">
              <a:avLst/>
            </a:prstGeom>
            <a:noFill/>
          </p:spPr>
          <p:txBody>
            <a:bodyPr wrap="none" rtlCol="0">
              <a:spAutoFit/>
            </a:bodyPr>
            <a:lstStyle/>
            <a:p>
              <a:r>
                <a:rPr lang="nb-NO" dirty="0"/>
                <a:t>Area1</a:t>
              </a:r>
            </a:p>
          </p:txBody>
        </p:sp>
      </p:grpSp>
      <p:grpSp>
        <p:nvGrpSpPr>
          <p:cNvPr id="37" name="Group 36">
            <a:extLst>
              <a:ext uri="{FF2B5EF4-FFF2-40B4-BE49-F238E27FC236}">
                <a16:creationId xmlns:a16="http://schemas.microsoft.com/office/drawing/2014/main" id="{1722B738-14BA-4D8B-A1EF-BF19DA7301DB}"/>
              </a:ext>
            </a:extLst>
          </p:cNvPr>
          <p:cNvGrpSpPr/>
          <p:nvPr/>
        </p:nvGrpSpPr>
        <p:grpSpPr>
          <a:xfrm>
            <a:off x="12700" y="4240213"/>
            <a:ext cx="2036872" cy="1639887"/>
            <a:chOff x="12700" y="4240213"/>
            <a:chExt cx="2036872" cy="1639887"/>
          </a:xfrm>
        </p:grpSpPr>
        <p:pic>
          <p:nvPicPr>
            <p:cNvPr id="10" name="Picture 9">
              <a:extLst>
                <a:ext uri="{FF2B5EF4-FFF2-40B4-BE49-F238E27FC236}">
                  <a16:creationId xmlns:a16="http://schemas.microsoft.com/office/drawing/2014/main" id="{B9B9637B-8EC5-40B1-BBC9-22C66720F4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9685" y="4240213"/>
              <a:ext cx="1639887" cy="1639887"/>
            </a:xfrm>
            <a:prstGeom prst="rect">
              <a:avLst/>
            </a:prstGeom>
          </p:spPr>
        </p:pic>
        <p:sp>
          <p:nvSpPr>
            <p:cNvPr id="11" name="TextBox 10">
              <a:extLst>
                <a:ext uri="{FF2B5EF4-FFF2-40B4-BE49-F238E27FC236}">
                  <a16:creationId xmlns:a16="http://schemas.microsoft.com/office/drawing/2014/main" id="{C288A57F-4BED-474A-8C5C-7361C00DD9F8}"/>
                </a:ext>
              </a:extLst>
            </p:cNvPr>
            <p:cNvSpPr txBox="1"/>
            <p:nvPr/>
          </p:nvSpPr>
          <p:spPr>
            <a:xfrm rot="16200000">
              <a:off x="-171581" y="4875490"/>
              <a:ext cx="737894" cy="369332"/>
            </a:xfrm>
            <a:prstGeom prst="rect">
              <a:avLst/>
            </a:prstGeom>
            <a:noFill/>
          </p:spPr>
          <p:txBody>
            <a:bodyPr wrap="none" rtlCol="0">
              <a:spAutoFit/>
            </a:bodyPr>
            <a:lstStyle/>
            <a:p>
              <a:r>
                <a:rPr lang="nb-NO" dirty="0"/>
                <a:t>Area2</a:t>
              </a:r>
            </a:p>
          </p:txBody>
        </p:sp>
      </p:grpSp>
      <p:grpSp>
        <p:nvGrpSpPr>
          <p:cNvPr id="33" name="Group 32">
            <a:extLst>
              <a:ext uri="{FF2B5EF4-FFF2-40B4-BE49-F238E27FC236}">
                <a16:creationId xmlns:a16="http://schemas.microsoft.com/office/drawing/2014/main" id="{4AFF21B8-B282-4A6E-B4AC-13DFA58C8AF2}"/>
              </a:ext>
            </a:extLst>
          </p:cNvPr>
          <p:cNvGrpSpPr/>
          <p:nvPr/>
        </p:nvGrpSpPr>
        <p:grpSpPr>
          <a:xfrm>
            <a:off x="2681342" y="5372161"/>
            <a:ext cx="3008544" cy="1417320"/>
            <a:chOff x="2681342" y="5372161"/>
            <a:chExt cx="3008544" cy="1417320"/>
          </a:xfrm>
        </p:grpSpPr>
        <p:pic>
          <p:nvPicPr>
            <p:cNvPr id="13" name="Picture 12">
              <a:extLst>
                <a:ext uri="{FF2B5EF4-FFF2-40B4-BE49-F238E27FC236}">
                  <a16:creationId xmlns:a16="http://schemas.microsoft.com/office/drawing/2014/main" id="{1C1B817A-1E1A-4448-9271-693BAED52E47}"/>
                </a:ext>
              </a:extLst>
            </p:cNvPr>
            <p:cNvPicPr>
              <a:picLocks noChangeAspect="1"/>
            </p:cNvPicPr>
            <p:nvPr/>
          </p:nvPicPr>
          <p:blipFill>
            <a:blip r:embed="rId4"/>
            <a:stretch>
              <a:fillRect/>
            </a:stretch>
          </p:blipFill>
          <p:spPr>
            <a:xfrm>
              <a:off x="2681342" y="5372161"/>
              <a:ext cx="3008544" cy="1417320"/>
            </a:xfrm>
            <a:prstGeom prst="rect">
              <a:avLst/>
            </a:prstGeom>
          </p:spPr>
        </p:pic>
        <p:sp>
          <p:nvSpPr>
            <p:cNvPr id="14" name="TextBox 13">
              <a:extLst>
                <a:ext uri="{FF2B5EF4-FFF2-40B4-BE49-F238E27FC236}">
                  <a16:creationId xmlns:a16="http://schemas.microsoft.com/office/drawing/2014/main" id="{2ACD1FED-F5EF-463A-A422-FAA004CF3560}"/>
                </a:ext>
              </a:extLst>
            </p:cNvPr>
            <p:cNvSpPr txBox="1"/>
            <p:nvPr/>
          </p:nvSpPr>
          <p:spPr>
            <a:xfrm>
              <a:off x="4620362" y="5391876"/>
              <a:ext cx="1069524" cy="369332"/>
            </a:xfrm>
            <a:prstGeom prst="rect">
              <a:avLst/>
            </a:prstGeom>
            <a:noFill/>
          </p:spPr>
          <p:txBody>
            <a:bodyPr wrap="none" rtlCol="0">
              <a:spAutoFit/>
            </a:bodyPr>
            <a:lstStyle/>
            <a:p>
              <a:r>
                <a:rPr lang="nb-NO" dirty="0"/>
                <a:t>156.8 </a:t>
              </a:r>
              <a:r>
                <a:rPr lang="nb-NO" dirty="0" err="1"/>
                <a:t>nm</a:t>
              </a:r>
              <a:endParaRPr lang="nb-NO" dirty="0"/>
            </a:p>
          </p:txBody>
        </p:sp>
      </p:grpSp>
      <p:grpSp>
        <p:nvGrpSpPr>
          <p:cNvPr id="32" name="Group 31">
            <a:extLst>
              <a:ext uri="{FF2B5EF4-FFF2-40B4-BE49-F238E27FC236}">
                <a16:creationId xmlns:a16="http://schemas.microsoft.com/office/drawing/2014/main" id="{5CAD235D-5240-4AA9-8749-260E50C25623}"/>
              </a:ext>
            </a:extLst>
          </p:cNvPr>
          <p:cNvGrpSpPr/>
          <p:nvPr/>
        </p:nvGrpSpPr>
        <p:grpSpPr>
          <a:xfrm>
            <a:off x="2681342" y="4020215"/>
            <a:ext cx="3013440" cy="1424940"/>
            <a:chOff x="2681342" y="4020215"/>
            <a:chExt cx="3013440" cy="1424940"/>
          </a:xfrm>
        </p:grpSpPr>
        <p:pic>
          <p:nvPicPr>
            <p:cNvPr id="12" name="Picture 11">
              <a:extLst>
                <a:ext uri="{FF2B5EF4-FFF2-40B4-BE49-F238E27FC236}">
                  <a16:creationId xmlns:a16="http://schemas.microsoft.com/office/drawing/2014/main" id="{5F1AE184-0D53-4049-8E4F-546074C7F30A}"/>
                </a:ext>
              </a:extLst>
            </p:cNvPr>
            <p:cNvPicPr>
              <a:picLocks noChangeAspect="1"/>
            </p:cNvPicPr>
            <p:nvPr/>
          </p:nvPicPr>
          <p:blipFill>
            <a:blip r:embed="rId5"/>
            <a:stretch>
              <a:fillRect/>
            </a:stretch>
          </p:blipFill>
          <p:spPr>
            <a:xfrm>
              <a:off x="2681342" y="4027835"/>
              <a:ext cx="3013440" cy="1417320"/>
            </a:xfrm>
            <a:prstGeom prst="rect">
              <a:avLst/>
            </a:prstGeom>
          </p:spPr>
        </p:pic>
        <p:sp>
          <p:nvSpPr>
            <p:cNvPr id="15" name="TextBox 14">
              <a:extLst>
                <a:ext uri="{FF2B5EF4-FFF2-40B4-BE49-F238E27FC236}">
                  <a16:creationId xmlns:a16="http://schemas.microsoft.com/office/drawing/2014/main" id="{CAD01ADA-2DEE-4755-8F46-E8D43FBC6CDA}"/>
                </a:ext>
              </a:extLst>
            </p:cNvPr>
            <p:cNvSpPr txBox="1"/>
            <p:nvPr/>
          </p:nvSpPr>
          <p:spPr>
            <a:xfrm>
              <a:off x="4795089" y="4020215"/>
              <a:ext cx="894797" cy="369332"/>
            </a:xfrm>
            <a:prstGeom prst="rect">
              <a:avLst/>
            </a:prstGeom>
            <a:noFill/>
          </p:spPr>
          <p:txBody>
            <a:bodyPr wrap="none" rtlCol="0">
              <a:spAutoFit/>
            </a:bodyPr>
            <a:lstStyle/>
            <a:p>
              <a:r>
                <a:rPr lang="nb-NO" dirty="0"/>
                <a:t>128 </a:t>
              </a:r>
              <a:r>
                <a:rPr lang="nb-NO" dirty="0" err="1"/>
                <a:t>nm</a:t>
              </a:r>
              <a:endParaRPr lang="nb-NO" dirty="0"/>
            </a:p>
          </p:txBody>
        </p:sp>
      </p:grpSp>
      <p:grpSp>
        <p:nvGrpSpPr>
          <p:cNvPr id="35" name="Group 34">
            <a:extLst>
              <a:ext uri="{FF2B5EF4-FFF2-40B4-BE49-F238E27FC236}">
                <a16:creationId xmlns:a16="http://schemas.microsoft.com/office/drawing/2014/main" id="{F1C68EFA-39A4-40F0-A316-8EEF3378D245}"/>
              </a:ext>
            </a:extLst>
          </p:cNvPr>
          <p:cNvGrpSpPr/>
          <p:nvPr/>
        </p:nvGrpSpPr>
        <p:grpSpPr>
          <a:xfrm>
            <a:off x="5689886" y="4775199"/>
            <a:ext cx="1948313" cy="1325563"/>
            <a:chOff x="5689886" y="4775199"/>
            <a:chExt cx="1948313" cy="1325563"/>
          </a:xfrm>
        </p:grpSpPr>
        <p:sp>
          <p:nvSpPr>
            <p:cNvPr id="17" name="Right Brace 16">
              <a:extLst>
                <a:ext uri="{FF2B5EF4-FFF2-40B4-BE49-F238E27FC236}">
                  <a16:creationId xmlns:a16="http://schemas.microsoft.com/office/drawing/2014/main" id="{4DFDEC8D-2FF5-48F4-B301-E4ED56274B0D}"/>
                </a:ext>
              </a:extLst>
            </p:cNvPr>
            <p:cNvSpPr/>
            <p:nvPr/>
          </p:nvSpPr>
          <p:spPr>
            <a:xfrm>
              <a:off x="5689886" y="4775199"/>
              <a:ext cx="406114" cy="1325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dirty="0"/>
            </a:p>
          </p:txBody>
        </p:sp>
        <p:sp>
          <p:nvSpPr>
            <p:cNvPr id="18" name="TextBox 17">
              <a:extLst>
                <a:ext uri="{FF2B5EF4-FFF2-40B4-BE49-F238E27FC236}">
                  <a16:creationId xmlns:a16="http://schemas.microsoft.com/office/drawing/2014/main" id="{F7ABA64F-15BD-4A73-8164-B6A5ABEC834F}"/>
                </a:ext>
              </a:extLst>
            </p:cNvPr>
            <p:cNvSpPr txBox="1"/>
            <p:nvPr/>
          </p:nvSpPr>
          <p:spPr>
            <a:xfrm>
              <a:off x="6109446" y="5009985"/>
              <a:ext cx="1528753" cy="923330"/>
            </a:xfrm>
            <a:prstGeom prst="rect">
              <a:avLst/>
            </a:prstGeom>
            <a:noFill/>
          </p:spPr>
          <p:txBody>
            <a:bodyPr wrap="square" rtlCol="0">
              <a:spAutoFit/>
            </a:bodyPr>
            <a:lstStyle/>
            <a:p>
              <a:r>
                <a:rPr lang="nb-NO" dirty="0" err="1"/>
                <a:t>Cumulative</a:t>
              </a:r>
              <a:r>
                <a:rPr lang="nb-NO" dirty="0"/>
                <a:t> </a:t>
              </a:r>
              <a:r>
                <a:rPr lang="nb-NO" dirty="0" err="1"/>
                <a:t>with</a:t>
              </a:r>
              <a:r>
                <a:rPr lang="nb-NO" dirty="0"/>
                <a:t> same e</a:t>
              </a:r>
              <a:r>
                <a:rPr lang="nb-NO" baseline="30000" dirty="0"/>
                <a:t>-</a:t>
              </a:r>
              <a:r>
                <a:rPr lang="nb-NO" dirty="0"/>
                <a:t> </a:t>
              </a:r>
              <a:r>
                <a:rPr lang="nb-NO" dirty="0" err="1"/>
                <a:t>count</a:t>
              </a:r>
              <a:endParaRPr lang="nb-NO" dirty="0"/>
            </a:p>
          </p:txBody>
        </p:sp>
      </p:grpSp>
      <p:grpSp>
        <p:nvGrpSpPr>
          <p:cNvPr id="30" name="Group 29">
            <a:extLst>
              <a:ext uri="{FF2B5EF4-FFF2-40B4-BE49-F238E27FC236}">
                <a16:creationId xmlns:a16="http://schemas.microsoft.com/office/drawing/2014/main" id="{B72FF551-C1C8-4408-B538-3C7D371AD3BD}"/>
              </a:ext>
            </a:extLst>
          </p:cNvPr>
          <p:cNvGrpSpPr/>
          <p:nvPr/>
        </p:nvGrpSpPr>
        <p:grpSpPr>
          <a:xfrm>
            <a:off x="2681342" y="1273396"/>
            <a:ext cx="3012346" cy="1450706"/>
            <a:chOff x="2681342" y="1273396"/>
            <a:chExt cx="3012346" cy="1450706"/>
          </a:xfrm>
        </p:grpSpPr>
        <p:pic>
          <p:nvPicPr>
            <p:cNvPr id="19" name="Picture 18">
              <a:extLst>
                <a:ext uri="{FF2B5EF4-FFF2-40B4-BE49-F238E27FC236}">
                  <a16:creationId xmlns:a16="http://schemas.microsoft.com/office/drawing/2014/main" id="{9CDF6211-A7E7-4DC6-999D-257E3EE9F2E6}"/>
                </a:ext>
              </a:extLst>
            </p:cNvPr>
            <p:cNvPicPr>
              <a:picLocks noChangeAspect="1"/>
            </p:cNvPicPr>
            <p:nvPr/>
          </p:nvPicPr>
          <p:blipFill>
            <a:blip r:embed="rId6"/>
            <a:stretch>
              <a:fillRect/>
            </a:stretch>
          </p:blipFill>
          <p:spPr>
            <a:xfrm>
              <a:off x="2681342" y="1306782"/>
              <a:ext cx="3012346" cy="1417320"/>
            </a:xfrm>
            <a:prstGeom prst="rect">
              <a:avLst/>
            </a:prstGeom>
          </p:spPr>
        </p:pic>
        <p:sp>
          <p:nvSpPr>
            <p:cNvPr id="20" name="TextBox 19">
              <a:extLst>
                <a:ext uri="{FF2B5EF4-FFF2-40B4-BE49-F238E27FC236}">
                  <a16:creationId xmlns:a16="http://schemas.microsoft.com/office/drawing/2014/main" id="{254ED812-F5CA-4569-93C1-C035A960FE50}"/>
                </a:ext>
              </a:extLst>
            </p:cNvPr>
            <p:cNvSpPr txBox="1"/>
            <p:nvPr/>
          </p:nvSpPr>
          <p:spPr>
            <a:xfrm flipH="1">
              <a:off x="4624515" y="1273396"/>
              <a:ext cx="1065371" cy="369332"/>
            </a:xfrm>
            <a:prstGeom prst="rect">
              <a:avLst/>
            </a:prstGeom>
            <a:noFill/>
          </p:spPr>
          <p:txBody>
            <a:bodyPr wrap="square" rtlCol="0">
              <a:spAutoFit/>
            </a:bodyPr>
            <a:lstStyle/>
            <a:p>
              <a:r>
                <a:rPr lang="nb-NO" dirty="0"/>
                <a:t>337.6 </a:t>
              </a:r>
              <a:r>
                <a:rPr lang="nb-NO" dirty="0" err="1"/>
                <a:t>nm</a:t>
              </a:r>
              <a:endParaRPr lang="nb-NO" dirty="0"/>
            </a:p>
          </p:txBody>
        </p:sp>
      </p:grpSp>
      <p:grpSp>
        <p:nvGrpSpPr>
          <p:cNvPr id="34" name="Group 33">
            <a:extLst>
              <a:ext uri="{FF2B5EF4-FFF2-40B4-BE49-F238E27FC236}">
                <a16:creationId xmlns:a16="http://schemas.microsoft.com/office/drawing/2014/main" id="{F12AFC42-4C4A-4A72-9399-DF4198001B26}"/>
              </a:ext>
            </a:extLst>
          </p:cNvPr>
          <p:cNvGrpSpPr/>
          <p:nvPr/>
        </p:nvGrpSpPr>
        <p:grpSpPr>
          <a:xfrm>
            <a:off x="5702586" y="2019299"/>
            <a:ext cx="1922167" cy="1325563"/>
            <a:chOff x="5702586" y="2019299"/>
            <a:chExt cx="1922167" cy="1325563"/>
          </a:xfrm>
        </p:grpSpPr>
        <p:sp>
          <p:nvSpPr>
            <p:cNvPr id="22" name="Right Brace 21">
              <a:extLst>
                <a:ext uri="{FF2B5EF4-FFF2-40B4-BE49-F238E27FC236}">
                  <a16:creationId xmlns:a16="http://schemas.microsoft.com/office/drawing/2014/main" id="{16277AAC-F471-42EE-A289-BA479C9104B5}"/>
                </a:ext>
              </a:extLst>
            </p:cNvPr>
            <p:cNvSpPr/>
            <p:nvPr/>
          </p:nvSpPr>
          <p:spPr>
            <a:xfrm>
              <a:off x="5702586" y="2019299"/>
              <a:ext cx="406114" cy="1325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dirty="0"/>
            </a:p>
          </p:txBody>
        </p:sp>
        <p:sp>
          <p:nvSpPr>
            <p:cNvPr id="23" name="TextBox 22">
              <a:extLst>
                <a:ext uri="{FF2B5EF4-FFF2-40B4-BE49-F238E27FC236}">
                  <a16:creationId xmlns:a16="http://schemas.microsoft.com/office/drawing/2014/main" id="{247ACFA2-C192-40BA-AF13-FF329D1E8F0A}"/>
                </a:ext>
              </a:extLst>
            </p:cNvPr>
            <p:cNvSpPr txBox="1"/>
            <p:nvPr/>
          </p:nvSpPr>
          <p:spPr>
            <a:xfrm>
              <a:off x="6196623" y="2309613"/>
              <a:ext cx="1428130" cy="923330"/>
            </a:xfrm>
            <a:prstGeom prst="rect">
              <a:avLst/>
            </a:prstGeom>
            <a:noFill/>
          </p:spPr>
          <p:txBody>
            <a:bodyPr wrap="square" rtlCol="0">
              <a:spAutoFit/>
            </a:bodyPr>
            <a:lstStyle/>
            <a:p>
              <a:r>
                <a:rPr lang="nb-NO" dirty="0" err="1"/>
                <a:t>Cumulative</a:t>
              </a:r>
              <a:r>
                <a:rPr lang="nb-NO" dirty="0"/>
                <a:t> vs. </a:t>
              </a:r>
              <a:r>
                <a:rPr lang="nb-NO" dirty="0" err="1"/>
                <a:t>Calin’s</a:t>
              </a:r>
              <a:r>
                <a:rPr lang="nb-NO" dirty="0"/>
                <a:t> 0.15 sec</a:t>
              </a:r>
            </a:p>
          </p:txBody>
        </p:sp>
      </p:grpSp>
      <p:grpSp>
        <p:nvGrpSpPr>
          <p:cNvPr id="31" name="Group 30">
            <a:extLst>
              <a:ext uri="{FF2B5EF4-FFF2-40B4-BE49-F238E27FC236}">
                <a16:creationId xmlns:a16="http://schemas.microsoft.com/office/drawing/2014/main" id="{022A5433-1B1A-4867-B010-18A96E0A155F}"/>
              </a:ext>
            </a:extLst>
          </p:cNvPr>
          <p:cNvGrpSpPr/>
          <p:nvPr/>
        </p:nvGrpSpPr>
        <p:grpSpPr>
          <a:xfrm>
            <a:off x="2681342" y="2609517"/>
            <a:ext cx="3008012" cy="1417320"/>
            <a:chOff x="2681342" y="2609517"/>
            <a:chExt cx="3008012" cy="1417320"/>
          </a:xfrm>
        </p:grpSpPr>
        <p:pic>
          <p:nvPicPr>
            <p:cNvPr id="21" name="Picture 20">
              <a:extLst>
                <a:ext uri="{FF2B5EF4-FFF2-40B4-BE49-F238E27FC236}">
                  <a16:creationId xmlns:a16="http://schemas.microsoft.com/office/drawing/2014/main" id="{8FF10A8C-21CF-4999-A6FC-137EF30C813C}"/>
                </a:ext>
              </a:extLst>
            </p:cNvPr>
            <p:cNvPicPr>
              <a:picLocks noChangeAspect="1"/>
            </p:cNvPicPr>
            <p:nvPr/>
          </p:nvPicPr>
          <p:blipFill>
            <a:blip r:embed="rId7"/>
            <a:stretch>
              <a:fillRect/>
            </a:stretch>
          </p:blipFill>
          <p:spPr>
            <a:xfrm>
              <a:off x="2681342" y="2609517"/>
              <a:ext cx="3008012" cy="1417320"/>
            </a:xfrm>
            <a:prstGeom prst="rect">
              <a:avLst/>
            </a:prstGeom>
          </p:spPr>
        </p:pic>
        <p:sp>
          <p:nvSpPr>
            <p:cNvPr id="24" name="TextBox 23">
              <a:extLst>
                <a:ext uri="{FF2B5EF4-FFF2-40B4-BE49-F238E27FC236}">
                  <a16:creationId xmlns:a16="http://schemas.microsoft.com/office/drawing/2014/main" id="{5BA8B73B-5A1B-46D7-B5E2-79A7FEAB5DCC}"/>
                </a:ext>
              </a:extLst>
            </p:cNvPr>
            <p:cNvSpPr txBox="1"/>
            <p:nvPr/>
          </p:nvSpPr>
          <p:spPr>
            <a:xfrm flipH="1">
              <a:off x="4620362" y="2621278"/>
              <a:ext cx="1065371" cy="369332"/>
            </a:xfrm>
            <a:prstGeom prst="rect">
              <a:avLst/>
            </a:prstGeom>
            <a:noFill/>
          </p:spPr>
          <p:txBody>
            <a:bodyPr wrap="square" rtlCol="0">
              <a:spAutoFit/>
            </a:bodyPr>
            <a:lstStyle/>
            <a:p>
              <a:r>
                <a:rPr lang="nb-NO" dirty="0"/>
                <a:t>270.4 </a:t>
              </a:r>
              <a:r>
                <a:rPr lang="nb-NO" dirty="0" err="1"/>
                <a:t>nm</a:t>
              </a:r>
              <a:endParaRPr lang="nb-NO" dirty="0"/>
            </a:p>
          </p:txBody>
        </p:sp>
      </p:grpSp>
      <p:sp>
        <p:nvSpPr>
          <p:cNvPr id="25" name="TextBox 24">
            <a:extLst>
              <a:ext uri="{FF2B5EF4-FFF2-40B4-BE49-F238E27FC236}">
                <a16:creationId xmlns:a16="http://schemas.microsoft.com/office/drawing/2014/main" id="{86FAAADA-7079-4CA3-A1B5-6F40037E5109}"/>
              </a:ext>
            </a:extLst>
          </p:cNvPr>
          <p:cNvSpPr txBox="1"/>
          <p:nvPr/>
        </p:nvSpPr>
        <p:spPr>
          <a:xfrm>
            <a:off x="8417859" y="2055443"/>
            <a:ext cx="3339504" cy="1200329"/>
          </a:xfrm>
          <a:prstGeom prst="rect">
            <a:avLst/>
          </a:prstGeom>
          <a:noFill/>
          <a:ln w="19050">
            <a:solidFill>
              <a:schemeClr val="tx1"/>
            </a:solidFill>
          </a:ln>
        </p:spPr>
        <p:txBody>
          <a:bodyPr wrap="none" rtlCol="0">
            <a:spAutoFit/>
          </a:bodyPr>
          <a:lstStyle/>
          <a:p>
            <a:r>
              <a:rPr lang="nb-NO" dirty="0" err="1"/>
              <a:t>Thickness</a:t>
            </a:r>
            <a:r>
              <a:rPr lang="nb-NO" dirty="0"/>
              <a:t>- </a:t>
            </a:r>
            <a:r>
              <a:rPr lang="nb-NO" dirty="0" err="1"/>
              <a:t>through</a:t>
            </a:r>
            <a:r>
              <a:rPr lang="nb-NO" dirty="0"/>
              <a:t> EELS:</a:t>
            </a:r>
          </a:p>
          <a:p>
            <a:pPr marL="285750" indent="-285750">
              <a:buFontTx/>
              <a:buChar char="-"/>
            </a:pPr>
            <a:r>
              <a:rPr lang="nb-NO" dirty="0"/>
              <a:t>20% </a:t>
            </a:r>
            <a:r>
              <a:rPr lang="nb-NO" dirty="0" err="1"/>
              <a:t>accuracy</a:t>
            </a:r>
            <a:r>
              <a:rPr lang="nb-NO" dirty="0"/>
              <a:t> ( original Paper)</a:t>
            </a:r>
          </a:p>
          <a:p>
            <a:pPr marL="285750" indent="-285750">
              <a:buFontTx/>
              <a:buChar char="-"/>
            </a:pPr>
            <a:r>
              <a:rPr lang="nb-NO" dirty="0"/>
              <a:t>GIF @2100: </a:t>
            </a:r>
            <a:r>
              <a:rPr lang="nb-NO" b="1" dirty="0"/>
              <a:t>negative </a:t>
            </a:r>
            <a:r>
              <a:rPr lang="nb-NO" b="1" dirty="0" err="1"/>
              <a:t>counts</a:t>
            </a:r>
            <a:endParaRPr lang="nb-NO" b="1" dirty="0"/>
          </a:p>
          <a:p>
            <a:pPr marL="285750" indent="-285750">
              <a:buFontTx/>
              <a:buChar char="-"/>
            </a:pPr>
            <a:r>
              <a:rPr lang="nb-NO" dirty="0"/>
              <a:t>GIF @2100: </a:t>
            </a:r>
            <a:r>
              <a:rPr lang="nb-NO" b="1" dirty="0" err="1"/>
              <a:t>energy</a:t>
            </a:r>
            <a:r>
              <a:rPr lang="nb-NO" b="1" dirty="0"/>
              <a:t> </a:t>
            </a:r>
            <a:r>
              <a:rPr lang="nb-NO" b="1" dirty="0" err="1"/>
              <a:t>gain</a:t>
            </a:r>
            <a:endParaRPr lang="nb-NO" dirty="0"/>
          </a:p>
        </p:txBody>
      </p:sp>
      <p:cxnSp>
        <p:nvCxnSpPr>
          <p:cNvPr id="27" name="Straight Arrow Connector 26">
            <a:extLst>
              <a:ext uri="{FF2B5EF4-FFF2-40B4-BE49-F238E27FC236}">
                <a16:creationId xmlns:a16="http://schemas.microsoft.com/office/drawing/2014/main" id="{F5C5525A-BC41-43C0-86F8-A4560F15805B}"/>
              </a:ext>
            </a:extLst>
          </p:cNvPr>
          <p:cNvCxnSpPr/>
          <p:nvPr/>
        </p:nvCxnSpPr>
        <p:spPr>
          <a:xfrm flipH="1">
            <a:off x="5419165" y="2895981"/>
            <a:ext cx="3079376" cy="801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CB79C5A-8053-4258-8FBF-53FCA4038EAC}"/>
              </a:ext>
            </a:extLst>
          </p:cNvPr>
          <p:cNvCxnSpPr>
            <a:cxnSpLocks/>
          </p:cNvCxnSpPr>
          <p:nvPr/>
        </p:nvCxnSpPr>
        <p:spPr>
          <a:xfrm flipH="1" flipV="1">
            <a:off x="2982066" y="2518333"/>
            <a:ext cx="5601640" cy="610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92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E410C-DF38-46A5-9D78-7956BF5F9B1C}"/>
              </a:ext>
            </a:extLst>
          </p:cNvPr>
          <p:cNvSpPr>
            <a:spLocks noGrp="1"/>
          </p:cNvSpPr>
          <p:nvPr>
            <p:ph type="title"/>
          </p:nvPr>
        </p:nvSpPr>
        <p:spPr/>
        <p:txBody>
          <a:bodyPr/>
          <a:lstStyle/>
          <a:p>
            <a:r>
              <a:rPr lang="en-GB" dirty="0"/>
              <a:t>Hints &amp; “the program” </a:t>
            </a:r>
            <a:endParaRPr lang="nb-NO" dirty="0"/>
          </a:p>
        </p:txBody>
      </p:sp>
      <p:sp>
        <p:nvSpPr>
          <p:cNvPr id="4" name="Date Placeholder 3">
            <a:extLst>
              <a:ext uri="{FF2B5EF4-FFF2-40B4-BE49-F238E27FC236}">
                <a16:creationId xmlns:a16="http://schemas.microsoft.com/office/drawing/2014/main" id="{8F82F280-07CB-4570-AAB9-3BC99DFF09D8}"/>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Slide Number Placeholder 4">
            <a:extLst>
              <a:ext uri="{FF2B5EF4-FFF2-40B4-BE49-F238E27FC236}">
                <a16:creationId xmlns:a16="http://schemas.microsoft.com/office/drawing/2014/main" id="{9F414120-DF44-48CE-AE16-73D31BE8EF64}"/>
              </a:ext>
            </a:extLst>
          </p:cNvPr>
          <p:cNvSpPr>
            <a:spLocks noGrp="1"/>
          </p:cNvSpPr>
          <p:nvPr>
            <p:ph type="sldNum" sz="quarter" idx="12"/>
          </p:nvPr>
        </p:nvSpPr>
        <p:spPr/>
        <p:txBody>
          <a:bodyPr/>
          <a:lstStyle/>
          <a:p>
            <a:fld id="{AA1F30EC-31C9-4FA6-856A-1DED7103C825}" type="slidenum">
              <a:rPr lang="nb-NO" smtClean="0"/>
              <a:pPr/>
              <a:t>11</a:t>
            </a:fld>
            <a:endParaRPr lang="nb-NO" dirty="0"/>
          </a:p>
        </p:txBody>
      </p:sp>
      <p:sp>
        <p:nvSpPr>
          <p:cNvPr id="14" name="TextBox 13">
            <a:extLst>
              <a:ext uri="{FF2B5EF4-FFF2-40B4-BE49-F238E27FC236}">
                <a16:creationId xmlns:a16="http://schemas.microsoft.com/office/drawing/2014/main" id="{FB08CF00-1491-4106-B67E-15C04FCA45FA}"/>
              </a:ext>
            </a:extLst>
          </p:cNvPr>
          <p:cNvSpPr txBox="1"/>
          <p:nvPr/>
        </p:nvSpPr>
        <p:spPr>
          <a:xfrm flipH="1">
            <a:off x="656757" y="1788446"/>
            <a:ext cx="7321052" cy="369332"/>
          </a:xfrm>
          <a:prstGeom prst="rect">
            <a:avLst/>
          </a:prstGeom>
          <a:solidFill>
            <a:srgbClr val="FF0000">
              <a:alpha val="40000"/>
            </a:srgbClr>
          </a:solidFill>
          <a:ln w="22225">
            <a:solidFill>
              <a:srgbClr val="FF0000"/>
            </a:solidFill>
          </a:ln>
        </p:spPr>
        <p:txBody>
          <a:bodyPr wrap="square" rtlCol="0">
            <a:spAutoFit/>
          </a:bodyPr>
          <a:lstStyle/>
          <a:p>
            <a:r>
              <a:rPr lang="nb-NO" b="1" dirty="0"/>
              <a:t>Hint: </a:t>
            </a:r>
            <a:r>
              <a:rPr lang="nb-NO" dirty="0" err="1"/>
              <a:t>Align</a:t>
            </a:r>
            <a:r>
              <a:rPr lang="nb-NO" dirty="0"/>
              <a:t> TEM in </a:t>
            </a:r>
            <a:r>
              <a:rPr lang="nb-NO" dirty="0" err="1"/>
              <a:t>spotsize</a:t>
            </a:r>
            <a:r>
              <a:rPr lang="nb-NO" dirty="0"/>
              <a:t> 3 and </a:t>
            </a:r>
            <a:r>
              <a:rPr lang="nb-NO" dirty="0" err="1"/>
              <a:t>use</a:t>
            </a:r>
            <a:r>
              <a:rPr lang="nb-NO" dirty="0"/>
              <a:t> it for </a:t>
            </a:r>
            <a:r>
              <a:rPr lang="nb-NO" dirty="0" err="1"/>
              <a:t>the</a:t>
            </a:r>
            <a:r>
              <a:rPr lang="nb-NO" dirty="0"/>
              <a:t> BF/DF and CBED </a:t>
            </a:r>
            <a:r>
              <a:rPr lang="nb-NO" dirty="0" err="1"/>
              <a:t>micrographs</a:t>
            </a:r>
            <a:r>
              <a:rPr lang="nb-NO" dirty="0"/>
              <a:t>.  </a:t>
            </a:r>
          </a:p>
        </p:txBody>
      </p:sp>
      <p:pic>
        <p:nvPicPr>
          <p:cNvPr id="17" name="Picture 16">
            <a:extLst>
              <a:ext uri="{FF2B5EF4-FFF2-40B4-BE49-F238E27FC236}">
                <a16:creationId xmlns:a16="http://schemas.microsoft.com/office/drawing/2014/main" id="{53643FB4-6DA2-44E0-8E51-0B986698ACFD}"/>
              </a:ext>
            </a:extLst>
          </p:cNvPr>
          <p:cNvPicPr>
            <a:picLocks noChangeAspect="1"/>
          </p:cNvPicPr>
          <p:nvPr/>
        </p:nvPicPr>
        <p:blipFill>
          <a:blip r:embed="rId2"/>
          <a:stretch>
            <a:fillRect/>
          </a:stretch>
        </p:blipFill>
        <p:spPr>
          <a:xfrm>
            <a:off x="249583" y="2255535"/>
            <a:ext cx="3086100" cy="3200400"/>
          </a:xfrm>
          <a:prstGeom prst="rect">
            <a:avLst/>
          </a:prstGeom>
        </p:spPr>
      </p:pic>
      <p:pic>
        <p:nvPicPr>
          <p:cNvPr id="19" name="Picture 18" descr="Chart&#10;&#10;Description automatically generated">
            <a:extLst>
              <a:ext uri="{FF2B5EF4-FFF2-40B4-BE49-F238E27FC236}">
                <a16:creationId xmlns:a16="http://schemas.microsoft.com/office/drawing/2014/main" id="{9BA34B23-864E-4246-B412-FADEFD7D2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782" y="2653555"/>
            <a:ext cx="8386482" cy="2424669"/>
          </a:xfrm>
          <a:prstGeom prst="rect">
            <a:avLst/>
          </a:prstGeom>
        </p:spPr>
      </p:pic>
      <p:grpSp>
        <p:nvGrpSpPr>
          <p:cNvPr id="28" name="Group 27">
            <a:extLst>
              <a:ext uri="{FF2B5EF4-FFF2-40B4-BE49-F238E27FC236}">
                <a16:creationId xmlns:a16="http://schemas.microsoft.com/office/drawing/2014/main" id="{99C4AAAA-0579-4993-9501-3EBA8EBF023D}"/>
              </a:ext>
            </a:extLst>
          </p:cNvPr>
          <p:cNvGrpSpPr/>
          <p:nvPr/>
        </p:nvGrpSpPr>
        <p:grpSpPr>
          <a:xfrm>
            <a:off x="6457054" y="2231303"/>
            <a:ext cx="3617529" cy="1247525"/>
            <a:chOff x="6457054" y="2231303"/>
            <a:chExt cx="3617529" cy="1247525"/>
          </a:xfrm>
        </p:grpSpPr>
        <p:sp>
          <p:nvSpPr>
            <p:cNvPr id="21" name="TextBox 20">
              <a:extLst>
                <a:ext uri="{FF2B5EF4-FFF2-40B4-BE49-F238E27FC236}">
                  <a16:creationId xmlns:a16="http://schemas.microsoft.com/office/drawing/2014/main" id="{0EA14EA7-D3B0-4F15-BEA9-A54136F0743F}"/>
                </a:ext>
              </a:extLst>
            </p:cNvPr>
            <p:cNvSpPr txBox="1"/>
            <p:nvPr/>
          </p:nvSpPr>
          <p:spPr>
            <a:xfrm>
              <a:off x="6457054" y="2231303"/>
              <a:ext cx="3617529" cy="369332"/>
            </a:xfrm>
            <a:prstGeom prst="rect">
              <a:avLst/>
            </a:prstGeom>
            <a:solidFill>
              <a:schemeClr val="bg1">
                <a:lumMod val="75000"/>
                <a:alpha val="48000"/>
              </a:schemeClr>
            </a:solidFill>
          </p:spPr>
          <p:txBody>
            <a:bodyPr wrap="none" rtlCol="0">
              <a:spAutoFit/>
            </a:bodyPr>
            <a:lstStyle/>
            <a:p>
              <a:r>
                <a:rPr lang="nb-NO" dirty="0"/>
                <a:t>The </a:t>
              </a:r>
              <a:r>
                <a:rPr lang="nb-NO" dirty="0" err="1"/>
                <a:t>higher</a:t>
              </a:r>
              <a:r>
                <a:rPr lang="nb-NO" dirty="0"/>
                <a:t> R</a:t>
              </a:r>
              <a:r>
                <a:rPr lang="de-DE" dirty="0"/>
                <a:t>² </a:t>
              </a:r>
              <a:r>
                <a:rPr lang="de-DE" dirty="0" err="1"/>
                <a:t>value</a:t>
              </a:r>
              <a:r>
                <a:rPr lang="de-DE" dirty="0"/>
                <a:t> </a:t>
              </a:r>
              <a:r>
                <a:rPr lang="de-DE" dirty="0" err="1"/>
                <a:t>the</a:t>
              </a:r>
              <a:r>
                <a:rPr lang="de-DE" dirty="0"/>
                <a:t> </a:t>
              </a:r>
              <a:r>
                <a:rPr lang="de-DE" dirty="0" err="1"/>
                <a:t>better</a:t>
              </a:r>
              <a:r>
                <a:rPr lang="de-DE" dirty="0"/>
                <a:t> </a:t>
              </a:r>
              <a:r>
                <a:rPr lang="de-DE" dirty="0" err="1"/>
                <a:t>the</a:t>
              </a:r>
              <a:r>
                <a:rPr lang="de-DE" dirty="0"/>
                <a:t> fit</a:t>
              </a:r>
              <a:endParaRPr lang="nb-NO" dirty="0"/>
            </a:p>
          </p:txBody>
        </p:sp>
        <p:cxnSp>
          <p:nvCxnSpPr>
            <p:cNvPr id="23" name="Straight Arrow Connector 22">
              <a:extLst>
                <a:ext uri="{FF2B5EF4-FFF2-40B4-BE49-F238E27FC236}">
                  <a16:creationId xmlns:a16="http://schemas.microsoft.com/office/drawing/2014/main" id="{45659BFA-D417-4CBA-ABC4-64536AA10A0E}"/>
                </a:ext>
              </a:extLst>
            </p:cNvPr>
            <p:cNvCxnSpPr>
              <a:cxnSpLocks/>
            </p:cNvCxnSpPr>
            <p:nvPr/>
          </p:nvCxnSpPr>
          <p:spPr>
            <a:xfrm flipH="1">
              <a:off x="6669741" y="2569078"/>
              <a:ext cx="672354" cy="572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519A28-D3F9-4F18-B903-C5AC1A4149B2}"/>
                </a:ext>
              </a:extLst>
            </p:cNvPr>
            <p:cNvCxnSpPr>
              <a:cxnSpLocks/>
            </p:cNvCxnSpPr>
            <p:nvPr/>
          </p:nvCxnSpPr>
          <p:spPr>
            <a:xfrm>
              <a:off x="7630940" y="2569078"/>
              <a:ext cx="771822" cy="909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E6FC8CD-7B85-49BF-B463-C40825212A79}"/>
              </a:ext>
            </a:extLst>
          </p:cNvPr>
          <p:cNvGrpSpPr/>
          <p:nvPr/>
        </p:nvGrpSpPr>
        <p:grpSpPr>
          <a:xfrm>
            <a:off x="268946" y="2255535"/>
            <a:ext cx="11552624" cy="3200400"/>
            <a:chOff x="268946" y="2255535"/>
            <a:chExt cx="11552624" cy="3200400"/>
          </a:xfrm>
        </p:grpSpPr>
        <p:pic>
          <p:nvPicPr>
            <p:cNvPr id="30" name="Picture 29" descr="Chart, line chart&#10;&#10;Description automatically generated">
              <a:extLst>
                <a:ext uri="{FF2B5EF4-FFF2-40B4-BE49-F238E27FC236}">
                  <a16:creationId xmlns:a16="http://schemas.microsoft.com/office/drawing/2014/main" id="{92A0F78F-D343-4BF3-8A65-94C62F879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309" y="2590249"/>
              <a:ext cx="8381261" cy="2423160"/>
            </a:xfrm>
            <a:prstGeom prst="rect">
              <a:avLst/>
            </a:prstGeom>
          </p:spPr>
        </p:pic>
        <p:pic>
          <p:nvPicPr>
            <p:cNvPr id="31" name="Picture 30">
              <a:extLst>
                <a:ext uri="{FF2B5EF4-FFF2-40B4-BE49-F238E27FC236}">
                  <a16:creationId xmlns:a16="http://schemas.microsoft.com/office/drawing/2014/main" id="{174E6A2D-B456-43D1-8C64-FD72B20F67DD}"/>
                </a:ext>
              </a:extLst>
            </p:cNvPr>
            <p:cNvPicPr>
              <a:picLocks noChangeAspect="1"/>
            </p:cNvPicPr>
            <p:nvPr/>
          </p:nvPicPr>
          <p:blipFill>
            <a:blip r:embed="rId5"/>
            <a:stretch>
              <a:fillRect/>
            </a:stretch>
          </p:blipFill>
          <p:spPr>
            <a:xfrm>
              <a:off x="268946" y="2255535"/>
              <a:ext cx="3065019" cy="3200400"/>
            </a:xfrm>
            <a:prstGeom prst="rect">
              <a:avLst/>
            </a:prstGeom>
          </p:spPr>
        </p:pic>
      </p:grpSp>
      <p:grpSp>
        <p:nvGrpSpPr>
          <p:cNvPr id="39" name="Group 38">
            <a:extLst>
              <a:ext uri="{FF2B5EF4-FFF2-40B4-BE49-F238E27FC236}">
                <a16:creationId xmlns:a16="http://schemas.microsoft.com/office/drawing/2014/main" id="{BFD34BFE-8E9F-4753-BE83-67777998E3F0}"/>
              </a:ext>
            </a:extLst>
          </p:cNvPr>
          <p:cNvGrpSpPr/>
          <p:nvPr/>
        </p:nvGrpSpPr>
        <p:grpSpPr>
          <a:xfrm>
            <a:off x="5944352" y="1777124"/>
            <a:ext cx="4276165" cy="2856696"/>
            <a:chOff x="5944352" y="1777124"/>
            <a:chExt cx="4276165" cy="2856696"/>
          </a:xfrm>
        </p:grpSpPr>
        <p:sp>
          <p:nvSpPr>
            <p:cNvPr id="33" name="TextBox 32">
              <a:extLst>
                <a:ext uri="{FF2B5EF4-FFF2-40B4-BE49-F238E27FC236}">
                  <a16:creationId xmlns:a16="http://schemas.microsoft.com/office/drawing/2014/main" id="{2E1E480D-9086-45F9-9DB9-2B3D2ED825BD}"/>
                </a:ext>
              </a:extLst>
            </p:cNvPr>
            <p:cNvSpPr txBox="1"/>
            <p:nvPr/>
          </p:nvSpPr>
          <p:spPr>
            <a:xfrm>
              <a:off x="5944352" y="1777124"/>
              <a:ext cx="4276165" cy="923330"/>
            </a:xfrm>
            <a:prstGeom prst="rect">
              <a:avLst/>
            </a:prstGeom>
            <a:solidFill>
              <a:schemeClr val="bg1">
                <a:lumMod val="75000"/>
                <a:alpha val="84000"/>
              </a:schemeClr>
            </a:solidFill>
          </p:spPr>
          <p:txBody>
            <a:bodyPr wrap="square" rtlCol="0">
              <a:spAutoFit/>
            </a:bodyPr>
            <a:lstStyle/>
            <a:p>
              <a:r>
                <a:rPr lang="de-DE" dirty="0" err="1"/>
                <a:t>It</a:t>
              </a:r>
              <a:r>
                <a:rPr lang="de-DE" dirty="0"/>
                <a:t> </a:t>
              </a:r>
              <a:r>
                <a:rPr lang="de-DE" dirty="0" err="1"/>
                <a:t>takes</a:t>
              </a:r>
              <a:r>
                <a:rPr lang="de-DE" dirty="0"/>
                <a:t> </a:t>
              </a:r>
              <a:r>
                <a:rPr lang="de-DE" dirty="0" err="1"/>
                <a:t>sometimes</a:t>
              </a:r>
              <a:r>
                <a:rPr lang="de-DE" dirty="0"/>
                <a:t> </a:t>
              </a:r>
              <a:r>
                <a:rPr lang="de-DE" dirty="0" err="1"/>
                <a:t>more</a:t>
              </a:r>
              <a:r>
                <a:rPr lang="de-DE" dirty="0"/>
                <a:t> </a:t>
              </a:r>
              <a:r>
                <a:rPr lang="de-DE" dirty="0" err="1"/>
                <a:t>iterations</a:t>
              </a:r>
              <a:r>
                <a:rPr lang="de-DE" dirty="0"/>
                <a:t>, but </a:t>
              </a:r>
              <a:r>
                <a:rPr lang="de-DE" dirty="0" err="1"/>
                <a:t>trustworthy</a:t>
              </a:r>
              <a:r>
                <a:rPr lang="de-DE" dirty="0"/>
                <a:t> </a:t>
              </a:r>
              <a:r>
                <a:rPr lang="de-DE" dirty="0" err="1"/>
                <a:t>results</a:t>
              </a:r>
              <a:r>
                <a:rPr lang="de-DE" dirty="0"/>
                <a:t> </a:t>
              </a:r>
              <a:r>
                <a:rPr lang="de-DE" dirty="0" err="1"/>
                <a:t>should</a:t>
              </a:r>
              <a:r>
                <a:rPr lang="de-DE" dirty="0"/>
                <a:t> not </a:t>
              </a:r>
              <a:r>
                <a:rPr lang="de-DE" dirty="0" err="1"/>
                <a:t>exceed</a:t>
              </a:r>
              <a:r>
                <a:rPr lang="de-DE" dirty="0"/>
                <a:t> ~ 4 </a:t>
              </a:r>
              <a:r>
                <a:rPr lang="de-DE" dirty="0" err="1"/>
                <a:t>iterations</a:t>
              </a:r>
              <a:endParaRPr lang="nb-NO" dirty="0"/>
            </a:p>
          </p:txBody>
        </p:sp>
        <p:cxnSp>
          <p:nvCxnSpPr>
            <p:cNvPr id="35" name="Straight Arrow Connector 34">
              <a:extLst>
                <a:ext uri="{FF2B5EF4-FFF2-40B4-BE49-F238E27FC236}">
                  <a16:creationId xmlns:a16="http://schemas.microsoft.com/office/drawing/2014/main" id="{C4415FE4-10D1-455E-BE66-C550760DE0D9}"/>
                </a:ext>
              </a:extLst>
            </p:cNvPr>
            <p:cNvCxnSpPr/>
            <p:nvPr/>
          </p:nvCxnSpPr>
          <p:spPr>
            <a:xfrm>
              <a:off x="8265818" y="2582629"/>
              <a:ext cx="407535" cy="27253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CB56D01-B367-493D-BD19-12BF8F290385}"/>
                </a:ext>
              </a:extLst>
            </p:cNvPr>
            <p:cNvCxnSpPr>
              <a:cxnSpLocks/>
            </p:cNvCxnSpPr>
            <p:nvPr/>
          </p:nvCxnSpPr>
          <p:spPr>
            <a:xfrm>
              <a:off x="8280842" y="2608255"/>
              <a:ext cx="385019" cy="202556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DC584F7-93FE-4424-98F2-3F1D1A2E2DAE}"/>
              </a:ext>
            </a:extLst>
          </p:cNvPr>
          <p:cNvGrpSpPr/>
          <p:nvPr/>
        </p:nvGrpSpPr>
        <p:grpSpPr>
          <a:xfrm>
            <a:off x="249583" y="2265689"/>
            <a:ext cx="11407629" cy="4237328"/>
            <a:chOff x="249583" y="2265689"/>
            <a:chExt cx="11407629" cy="4237328"/>
          </a:xfrm>
        </p:grpSpPr>
        <p:pic>
          <p:nvPicPr>
            <p:cNvPr id="41" name="Picture 40">
              <a:extLst>
                <a:ext uri="{FF2B5EF4-FFF2-40B4-BE49-F238E27FC236}">
                  <a16:creationId xmlns:a16="http://schemas.microsoft.com/office/drawing/2014/main" id="{AAFB0257-4FBF-4444-A283-6DD545FCB1D1}"/>
                </a:ext>
              </a:extLst>
            </p:cNvPr>
            <p:cNvPicPr>
              <a:picLocks noChangeAspect="1"/>
            </p:cNvPicPr>
            <p:nvPr/>
          </p:nvPicPr>
          <p:blipFill>
            <a:blip r:embed="rId6"/>
            <a:stretch>
              <a:fillRect/>
            </a:stretch>
          </p:blipFill>
          <p:spPr>
            <a:xfrm>
              <a:off x="249583" y="2265689"/>
              <a:ext cx="3075001" cy="3200400"/>
            </a:xfrm>
            <a:prstGeom prst="rect">
              <a:avLst/>
            </a:prstGeom>
          </p:spPr>
        </p:pic>
        <p:pic>
          <p:nvPicPr>
            <p:cNvPr id="43" name="Picture 42">
              <a:extLst>
                <a:ext uri="{FF2B5EF4-FFF2-40B4-BE49-F238E27FC236}">
                  <a16:creationId xmlns:a16="http://schemas.microsoft.com/office/drawing/2014/main" id="{AB382B2D-7988-4472-9069-7AF50C1697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492438" y="2302090"/>
              <a:ext cx="8164774" cy="4200927"/>
            </a:xfrm>
            <a:prstGeom prst="rect">
              <a:avLst/>
            </a:prstGeom>
          </p:spPr>
        </p:pic>
      </p:grpSp>
      <p:sp>
        <p:nvSpPr>
          <p:cNvPr id="45" name="TextBox 44">
            <a:extLst>
              <a:ext uri="{FF2B5EF4-FFF2-40B4-BE49-F238E27FC236}">
                <a16:creationId xmlns:a16="http://schemas.microsoft.com/office/drawing/2014/main" id="{1DF56893-464F-474C-BE0A-ECACEDA09729}"/>
              </a:ext>
            </a:extLst>
          </p:cNvPr>
          <p:cNvSpPr txBox="1"/>
          <p:nvPr/>
        </p:nvSpPr>
        <p:spPr>
          <a:xfrm>
            <a:off x="5842277" y="1493217"/>
            <a:ext cx="5867065" cy="923330"/>
          </a:xfrm>
          <a:prstGeom prst="rect">
            <a:avLst/>
          </a:prstGeom>
          <a:solidFill>
            <a:schemeClr val="bg1">
              <a:lumMod val="75000"/>
            </a:schemeClr>
          </a:solidFill>
        </p:spPr>
        <p:txBody>
          <a:bodyPr wrap="square" rtlCol="0">
            <a:spAutoFit/>
          </a:bodyPr>
          <a:lstStyle/>
          <a:p>
            <a:r>
              <a:rPr lang="nb-NO" dirty="0"/>
              <a:t>A </a:t>
            </a:r>
            <a:r>
              <a:rPr lang="nb-NO" dirty="0" err="1"/>
              <a:t>nice</a:t>
            </a:r>
            <a:r>
              <a:rPr lang="nb-NO" dirty="0"/>
              <a:t> CBED </a:t>
            </a:r>
            <a:r>
              <a:rPr lang="nb-NO" dirty="0" err="1"/>
              <a:t>pattern</a:t>
            </a:r>
            <a:r>
              <a:rPr lang="nb-NO" dirty="0"/>
              <a:t> </a:t>
            </a:r>
            <a:r>
              <a:rPr lang="nb-NO" dirty="0" err="1"/>
              <a:t>doesn’t</a:t>
            </a:r>
            <a:r>
              <a:rPr lang="nb-NO" dirty="0"/>
              <a:t> </a:t>
            </a:r>
            <a:r>
              <a:rPr lang="nb-NO" dirty="0" err="1"/>
              <a:t>mean</a:t>
            </a:r>
            <a:r>
              <a:rPr lang="nb-NO" dirty="0"/>
              <a:t> </a:t>
            </a:r>
            <a:r>
              <a:rPr lang="nb-NO" dirty="0" err="1"/>
              <a:t>that</a:t>
            </a:r>
            <a:r>
              <a:rPr lang="nb-NO" dirty="0"/>
              <a:t> </a:t>
            </a:r>
            <a:r>
              <a:rPr lang="nb-NO" dirty="0" err="1"/>
              <a:t>they</a:t>
            </a:r>
            <a:r>
              <a:rPr lang="nb-NO" dirty="0"/>
              <a:t> </a:t>
            </a:r>
            <a:r>
              <a:rPr lang="nb-NO" dirty="0" err="1"/>
              <a:t>give</a:t>
            </a:r>
            <a:r>
              <a:rPr lang="nb-NO" dirty="0"/>
              <a:t> </a:t>
            </a:r>
            <a:r>
              <a:rPr lang="nb-NO" dirty="0" err="1"/>
              <a:t>nice</a:t>
            </a:r>
            <a:r>
              <a:rPr lang="nb-NO" dirty="0"/>
              <a:t> </a:t>
            </a:r>
            <a:r>
              <a:rPr lang="nb-NO" dirty="0" err="1"/>
              <a:t>results</a:t>
            </a:r>
            <a:r>
              <a:rPr lang="nb-NO" dirty="0"/>
              <a:t>. </a:t>
            </a:r>
            <a:r>
              <a:rPr lang="nb-NO" dirty="0" err="1"/>
              <a:t>Especially</a:t>
            </a:r>
            <a:r>
              <a:rPr lang="nb-NO" dirty="0"/>
              <a:t> not </a:t>
            </a:r>
            <a:r>
              <a:rPr lang="nb-NO" dirty="0" err="1"/>
              <a:t>if</a:t>
            </a:r>
            <a:r>
              <a:rPr lang="nb-NO" dirty="0"/>
              <a:t> </a:t>
            </a:r>
            <a:r>
              <a:rPr lang="nb-NO" dirty="0" err="1"/>
              <a:t>taken</a:t>
            </a:r>
            <a:r>
              <a:rPr lang="nb-NO" dirty="0"/>
              <a:t> </a:t>
            </a:r>
            <a:r>
              <a:rPr lang="nb-NO" dirty="0" err="1"/>
              <a:t>with</a:t>
            </a:r>
            <a:r>
              <a:rPr lang="nb-NO" dirty="0"/>
              <a:t> </a:t>
            </a:r>
            <a:r>
              <a:rPr lang="nb-NO" dirty="0" err="1"/>
              <a:t>poorely</a:t>
            </a:r>
            <a:r>
              <a:rPr lang="nb-NO" dirty="0"/>
              <a:t>/not at all </a:t>
            </a:r>
            <a:r>
              <a:rPr lang="nb-NO" dirty="0" err="1"/>
              <a:t>aligned</a:t>
            </a:r>
            <a:r>
              <a:rPr lang="nb-NO" dirty="0"/>
              <a:t> </a:t>
            </a:r>
            <a:r>
              <a:rPr lang="nb-NO" dirty="0" err="1"/>
              <a:t>conditions</a:t>
            </a:r>
            <a:r>
              <a:rPr lang="nb-NO" dirty="0"/>
              <a:t>.</a:t>
            </a:r>
          </a:p>
        </p:txBody>
      </p:sp>
      <p:grpSp>
        <p:nvGrpSpPr>
          <p:cNvPr id="47" name="Group 46">
            <a:extLst>
              <a:ext uri="{FF2B5EF4-FFF2-40B4-BE49-F238E27FC236}">
                <a16:creationId xmlns:a16="http://schemas.microsoft.com/office/drawing/2014/main" id="{BAC8DBA6-7ABA-4076-944B-CF4866E7510B}"/>
              </a:ext>
            </a:extLst>
          </p:cNvPr>
          <p:cNvGrpSpPr/>
          <p:nvPr/>
        </p:nvGrpSpPr>
        <p:grpSpPr>
          <a:xfrm>
            <a:off x="258459" y="2292101"/>
            <a:ext cx="11933541" cy="3200400"/>
            <a:chOff x="258459" y="2292101"/>
            <a:chExt cx="11933541" cy="3200400"/>
          </a:xfrm>
        </p:grpSpPr>
        <p:pic>
          <p:nvPicPr>
            <p:cNvPr id="13" name="Picture 12" descr="A picture containing chart&#10;&#10;Description automatically generated">
              <a:extLst>
                <a:ext uri="{FF2B5EF4-FFF2-40B4-BE49-F238E27FC236}">
                  <a16:creationId xmlns:a16="http://schemas.microsoft.com/office/drawing/2014/main" id="{073970BB-61AA-4C7E-AB82-1257F0B032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6003" y="2415969"/>
              <a:ext cx="8805997" cy="2545958"/>
            </a:xfrm>
            <a:prstGeom prst="rect">
              <a:avLst/>
            </a:prstGeom>
          </p:spPr>
        </p:pic>
        <p:pic>
          <p:nvPicPr>
            <p:cNvPr id="46" name="Picture 45">
              <a:extLst>
                <a:ext uri="{FF2B5EF4-FFF2-40B4-BE49-F238E27FC236}">
                  <a16:creationId xmlns:a16="http://schemas.microsoft.com/office/drawing/2014/main" id="{BDFED52B-007B-474A-807F-4D68BCEB0916}"/>
                </a:ext>
              </a:extLst>
            </p:cNvPr>
            <p:cNvPicPr>
              <a:picLocks noChangeAspect="1"/>
            </p:cNvPicPr>
            <p:nvPr/>
          </p:nvPicPr>
          <p:blipFill>
            <a:blip r:embed="rId9"/>
            <a:stretch>
              <a:fillRect/>
            </a:stretch>
          </p:blipFill>
          <p:spPr>
            <a:xfrm>
              <a:off x="258459" y="2292101"/>
              <a:ext cx="3085120" cy="3200400"/>
            </a:xfrm>
            <a:prstGeom prst="rect">
              <a:avLst/>
            </a:prstGeom>
          </p:spPr>
        </p:pic>
      </p:grpSp>
      <p:sp>
        <p:nvSpPr>
          <p:cNvPr id="48" name="TextBox 47">
            <a:extLst>
              <a:ext uri="{FF2B5EF4-FFF2-40B4-BE49-F238E27FC236}">
                <a16:creationId xmlns:a16="http://schemas.microsoft.com/office/drawing/2014/main" id="{21EF9CAC-CFDA-46A0-986F-FD21C83F748D}"/>
              </a:ext>
            </a:extLst>
          </p:cNvPr>
          <p:cNvSpPr txBox="1"/>
          <p:nvPr/>
        </p:nvSpPr>
        <p:spPr>
          <a:xfrm>
            <a:off x="5508643" y="1763587"/>
            <a:ext cx="6040912" cy="646331"/>
          </a:xfrm>
          <a:prstGeom prst="rect">
            <a:avLst/>
          </a:prstGeom>
          <a:solidFill>
            <a:schemeClr val="bg1">
              <a:lumMod val="85000"/>
            </a:schemeClr>
          </a:solidFill>
        </p:spPr>
        <p:txBody>
          <a:bodyPr wrap="square" rtlCol="0">
            <a:spAutoFit/>
          </a:bodyPr>
          <a:lstStyle/>
          <a:p>
            <a:r>
              <a:rPr lang="nb-NO" dirty="0"/>
              <a:t>A </a:t>
            </a:r>
            <a:r>
              <a:rPr lang="nb-NO" dirty="0" err="1"/>
              <a:t>perfect</a:t>
            </a:r>
            <a:r>
              <a:rPr lang="nb-NO" dirty="0"/>
              <a:t> </a:t>
            </a:r>
            <a:r>
              <a:rPr lang="nb-NO" dirty="0" err="1"/>
              <a:t>fit</a:t>
            </a:r>
            <a:r>
              <a:rPr lang="nb-NO" dirty="0"/>
              <a:t> must be </a:t>
            </a:r>
            <a:r>
              <a:rPr lang="nb-NO" dirty="0" err="1"/>
              <a:t>found</a:t>
            </a:r>
            <a:r>
              <a:rPr lang="nb-NO" dirty="0"/>
              <a:t> to be </a:t>
            </a:r>
            <a:r>
              <a:rPr lang="nb-NO" dirty="0" err="1"/>
              <a:t>able</a:t>
            </a:r>
            <a:r>
              <a:rPr lang="nb-NO" dirty="0"/>
              <a:t> to </a:t>
            </a:r>
            <a:r>
              <a:rPr lang="nb-NO" dirty="0" err="1"/>
              <a:t>extract</a:t>
            </a:r>
            <a:r>
              <a:rPr lang="nb-NO" dirty="0"/>
              <a:t> </a:t>
            </a:r>
            <a:r>
              <a:rPr lang="nb-NO" dirty="0" err="1"/>
              <a:t>the</a:t>
            </a:r>
            <a:r>
              <a:rPr lang="nb-NO" dirty="0"/>
              <a:t> location </a:t>
            </a:r>
            <a:r>
              <a:rPr lang="nb-NO" dirty="0" err="1"/>
              <a:t>of</a:t>
            </a:r>
            <a:r>
              <a:rPr lang="nb-NO" dirty="0"/>
              <a:t> </a:t>
            </a:r>
            <a:r>
              <a:rPr lang="nb-NO" dirty="0" err="1"/>
              <a:t>the</a:t>
            </a:r>
            <a:r>
              <a:rPr lang="nb-NO" dirty="0"/>
              <a:t> g-spot in </a:t>
            </a:r>
            <a:r>
              <a:rPr lang="nb-NO" dirty="0" err="1"/>
              <a:t>the</a:t>
            </a:r>
            <a:r>
              <a:rPr lang="nb-NO" dirty="0"/>
              <a:t> </a:t>
            </a:r>
            <a:r>
              <a:rPr lang="nb-NO" dirty="0" err="1"/>
              <a:t>rocking</a:t>
            </a:r>
            <a:r>
              <a:rPr lang="nb-NO" dirty="0"/>
              <a:t> </a:t>
            </a:r>
            <a:r>
              <a:rPr lang="nb-NO" dirty="0" err="1"/>
              <a:t>curve</a:t>
            </a:r>
            <a:r>
              <a:rPr lang="nb-NO" dirty="0"/>
              <a:t>. </a:t>
            </a:r>
          </a:p>
        </p:txBody>
      </p:sp>
      <p:sp>
        <p:nvSpPr>
          <p:cNvPr id="49" name="TextBox 48">
            <a:extLst>
              <a:ext uri="{FF2B5EF4-FFF2-40B4-BE49-F238E27FC236}">
                <a16:creationId xmlns:a16="http://schemas.microsoft.com/office/drawing/2014/main" id="{716929ED-62DE-4596-99DD-48E197902BA3}"/>
              </a:ext>
            </a:extLst>
          </p:cNvPr>
          <p:cNvSpPr txBox="1"/>
          <p:nvPr/>
        </p:nvSpPr>
        <p:spPr>
          <a:xfrm flipH="1">
            <a:off x="656757" y="1781004"/>
            <a:ext cx="7321052" cy="646331"/>
          </a:xfrm>
          <a:prstGeom prst="rect">
            <a:avLst/>
          </a:prstGeom>
          <a:solidFill>
            <a:srgbClr val="FF0000"/>
          </a:solidFill>
          <a:ln w="22225">
            <a:solidFill>
              <a:srgbClr val="FF0000"/>
            </a:solidFill>
          </a:ln>
        </p:spPr>
        <p:txBody>
          <a:bodyPr wrap="square" rtlCol="0">
            <a:spAutoFit/>
          </a:bodyPr>
          <a:lstStyle/>
          <a:p>
            <a:r>
              <a:rPr lang="nb-NO" b="1" dirty="0"/>
              <a:t>Hint: </a:t>
            </a:r>
            <a:r>
              <a:rPr lang="nb-NO" dirty="0" err="1"/>
              <a:t>Align</a:t>
            </a:r>
            <a:r>
              <a:rPr lang="nb-NO" dirty="0"/>
              <a:t> TEM in </a:t>
            </a:r>
            <a:r>
              <a:rPr lang="nb-NO" dirty="0" err="1"/>
              <a:t>spotsize</a:t>
            </a:r>
            <a:r>
              <a:rPr lang="nb-NO" dirty="0"/>
              <a:t> 3, </a:t>
            </a:r>
            <a:r>
              <a:rPr lang="nb-NO" dirty="0" err="1"/>
              <a:t>condenser</a:t>
            </a:r>
            <a:r>
              <a:rPr lang="nb-NO" dirty="0"/>
              <a:t> </a:t>
            </a:r>
            <a:r>
              <a:rPr lang="nb-NO" dirty="0" err="1"/>
              <a:t>aperture</a:t>
            </a:r>
            <a:r>
              <a:rPr lang="nb-NO"/>
              <a:t> 2 (70µm) </a:t>
            </a:r>
            <a:r>
              <a:rPr lang="nb-NO" dirty="0"/>
              <a:t>and </a:t>
            </a:r>
            <a:r>
              <a:rPr lang="nb-NO" dirty="0" err="1"/>
              <a:t>use</a:t>
            </a:r>
            <a:r>
              <a:rPr lang="nb-NO" dirty="0"/>
              <a:t> it for </a:t>
            </a:r>
            <a:r>
              <a:rPr lang="nb-NO" dirty="0" err="1"/>
              <a:t>the</a:t>
            </a:r>
            <a:r>
              <a:rPr lang="nb-NO" dirty="0"/>
              <a:t> BF/DF and CBED </a:t>
            </a:r>
            <a:r>
              <a:rPr lang="nb-NO" dirty="0" err="1"/>
              <a:t>micrographs</a:t>
            </a:r>
            <a:r>
              <a:rPr lang="nb-NO" dirty="0"/>
              <a:t>.  </a:t>
            </a:r>
          </a:p>
        </p:txBody>
      </p:sp>
      <p:sp>
        <p:nvSpPr>
          <p:cNvPr id="3" name="TextBox 2">
            <a:extLst>
              <a:ext uri="{FF2B5EF4-FFF2-40B4-BE49-F238E27FC236}">
                <a16:creationId xmlns:a16="http://schemas.microsoft.com/office/drawing/2014/main" id="{5684674A-C6BA-4B7E-B29E-259E4BFCEE3A}"/>
              </a:ext>
            </a:extLst>
          </p:cNvPr>
          <p:cNvSpPr txBox="1"/>
          <p:nvPr/>
        </p:nvSpPr>
        <p:spPr>
          <a:xfrm>
            <a:off x="4136993" y="4500979"/>
            <a:ext cx="6216971" cy="954107"/>
          </a:xfrm>
          <a:prstGeom prst="rect">
            <a:avLst/>
          </a:prstGeom>
          <a:solidFill>
            <a:schemeClr val="accent2">
              <a:lumMod val="60000"/>
              <a:lumOff val="40000"/>
            </a:schemeClr>
          </a:solidFill>
          <a:ln w="57150">
            <a:solidFill>
              <a:srgbClr val="FF0000"/>
            </a:solidFill>
          </a:ln>
        </p:spPr>
        <p:txBody>
          <a:bodyPr wrap="square" rtlCol="0">
            <a:spAutoFit/>
          </a:bodyPr>
          <a:lstStyle/>
          <a:p>
            <a:r>
              <a:rPr lang="nb-NO" sz="2800" dirty="0"/>
              <a:t>Make sure </a:t>
            </a:r>
            <a:r>
              <a:rPr lang="nb-NO" sz="2800" dirty="0" err="1"/>
              <a:t>that</a:t>
            </a:r>
            <a:r>
              <a:rPr lang="nb-NO" sz="2800" dirty="0"/>
              <a:t> </a:t>
            </a:r>
            <a:r>
              <a:rPr lang="nb-NO" sz="2800" dirty="0" err="1"/>
              <a:t>only</a:t>
            </a:r>
            <a:r>
              <a:rPr lang="nb-NO" sz="2800" dirty="0"/>
              <a:t> 2 beams </a:t>
            </a:r>
            <a:r>
              <a:rPr lang="nb-NO" sz="2800" dirty="0" err="1"/>
              <a:t>are</a:t>
            </a:r>
            <a:r>
              <a:rPr lang="nb-NO" sz="2800" dirty="0"/>
              <a:t> </a:t>
            </a:r>
            <a:r>
              <a:rPr lang="nb-NO" sz="2800" dirty="0" err="1"/>
              <a:t>excited</a:t>
            </a:r>
            <a:r>
              <a:rPr lang="nb-NO" sz="2800" dirty="0"/>
              <a:t> to </a:t>
            </a:r>
            <a:r>
              <a:rPr lang="nb-NO" sz="2800" dirty="0" err="1"/>
              <a:t>avoid</a:t>
            </a:r>
            <a:r>
              <a:rPr lang="nb-NO" sz="2800" dirty="0"/>
              <a:t> </a:t>
            </a:r>
            <a:r>
              <a:rPr lang="nb-NO" sz="2800" dirty="0" err="1"/>
              <a:t>faulty</a:t>
            </a:r>
            <a:r>
              <a:rPr lang="nb-NO" sz="2800" dirty="0"/>
              <a:t> </a:t>
            </a:r>
            <a:r>
              <a:rPr lang="nb-NO" sz="2800" dirty="0" err="1"/>
              <a:t>pattern</a:t>
            </a:r>
            <a:r>
              <a:rPr lang="nb-NO" sz="2800" dirty="0"/>
              <a:t>!!!</a:t>
            </a:r>
          </a:p>
        </p:txBody>
      </p:sp>
    </p:spTree>
    <p:extLst>
      <p:ext uri="{BB962C8B-B14F-4D97-AF65-F5344CB8AC3E}">
        <p14:creationId xmlns:p14="http://schemas.microsoft.com/office/powerpoint/2010/main" val="308630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E339-2AD6-43A6-AA05-5093907395CC}"/>
              </a:ext>
            </a:extLst>
          </p:cNvPr>
          <p:cNvSpPr>
            <a:spLocks noGrp="1"/>
          </p:cNvSpPr>
          <p:nvPr>
            <p:ph type="title"/>
          </p:nvPr>
        </p:nvSpPr>
        <p:spPr/>
        <p:txBody>
          <a:bodyPr/>
          <a:lstStyle/>
          <a:p>
            <a:r>
              <a:rPr lang="en-GB" dirty="0"/>
              <a:t>Possible &amp; Planned Extensions of Program</a:t>
            </a:r>
            <a:endParaRPr lang="nb-NO" dirty="0"/>
          </a:p>
        </p:txBody>
      </p:sp>
      <p:sp>
        <p:nvSpPr>
          <p:cNvPr id="3" name="Content Placeholder 2">
            <a:extLst>
              <a:ext uri="{FF2B5EF4-FFF2-40B4-BE49-F238E27FC236}">
                <a16:creationId xmlns:a16="http://schemas.microsoft.com/office/drawing/2014/main" id="{D3DA22E1-4212-4024-90C7-1FC639635D5B}"/>
              </a:ext>
            </a:extLst>
          </p:cNvPr>
          <p:cNvSpPr>
            <a:spLocks noGrp="1"/>
          </p:cNvSpPr>
          <p:nvPr>
            <p:ph idx="1"/>
          </p:nvPr>
        </p:nvSpPr>
        <p:spPr/>
        <p:txBody>
          <a:bodyPr/>
          <a:lstStyle/>
          <a:p>
            <a:r>
              <a:rPr lang="nb-NO" dirty="0" err="1"/>
              <a:t>Planned</a:t>
            </a:r>
            <a:r>
              <a:rPr lang="nb-NO" dirty="0"/>
              <a:t>:</a:t>
            </a:r>
          </a:p>
          <a:p>
            <a:pPr marL="457200" lvl="1" indent="0">
              <a:buNone/>
            </a:pPr>
            <a:r>
              <a:rPr lang="nb-NO" dirty="0"/>
              <a:t> - </a:t>
            </a:r>
            <a:r>
              <a:rPr lang="nb-NO" dirty="0" err="1"/>
              <a:t>Writing</a:t>
            </a:r>
            <a:r>
              <a:rPr lang="nb-NO" dirty="0"/>
              <a:t> an </a:t>
            </a:r>
            <a:r>
              <a:rPr lang="nb-NO" dirty="0" err="1"/>
              <a:t>interactive</a:t>
            </a:r>
            <a:r>
              <a:rPr lang="nb-NO" dirty="0"/>
              <a:t> </a:t>
            </a:r>
            <a:r>
              <a:rPr lang="nb-NO" dirty="0" err="1"/>
              <a:t>Jupyter</a:t>
            </a:r>
            <a:r>
              <a:rPr lang="nb-NO" dirty="0"/>
              <a:t> </a:t>
            </a:r>
            <a:r>
              <a:rPr lang="nb-NO" dirty="0" err="1"/>
              <a:t>notebook</a:t>
            </a:r>
            <a:endParaRPr lang="nb-NO" dirty="0"/>
          </a:p>
          <a:p>
            <a:pPr marL="0" indent="0">
              <a:buNone/>
            </a:pPr>
            <a:endParaRPr lang="nb-NO" dirty="0"/>
          </a:p>
          <a:p>
            <a:r>
              <a:rPr lang="nb-NO" dirty="0" err="1"/>
              <a:t>Possible</a:t>
            </a:r>
            <a:r>
              <a:rPr lang="nb-NO" dirty="0"/>
              <a:t>:</a:t>
            </a:r>
          </a:p>
          <a:p>
            <a:pPr marL="457200" lvl="1" indent="0">
              <a:buNone/>
            </a:pPr>
            <a:r>
              <a:rPr lang="nb-NO" dirty="0"/>
              <a:t>- </a:t>
            </a:r>
            <a:r>
              <a:rPr lang="nb-NO" dirty="0" err="1"/>
              <a:t>Thickness</a:t>
            </a:r>
            <a:r>
              <a:rPr lang="nb-NO" dirty="0"/>
              <a:t> range</a:t>
            </a:r>
          </a:p>
          <a:p>
            <a:pPr lvl="1">
              <a:buFontTx/>
              <a:buChar char="-"/>
            </a:pPr>
            <a:r>
              <a:rPr lang="nb-NO" dirty="0" err="1"/>
              <a:t>Allen’s</a:t>
            </a:r>
            <a:r>
              <a:rPr lang="nb-NO" dirty="0"/>
              <a:t> </a:t>
            </a:r>
            <a:r>
              <a:rPr lang="nb-NO" dirty="0" err="1"/>
              <a:t>refinement</a:t>
            </a:r>
            <a:r>
              <a:rPr lang="nb-NO" dirty="0"/>
              <a:t> (taking </a:t>
            </a:r>
            <a:r>
              <a:rPr lang="nb-NO" dirty="0" err="1"/>
              <a:t>additionally</a:t>
            </a:r>
            <a:r>
              <a:rPr lang="nb-NO" dirty="0"/>
              <a:t> </a:t>
            </a:r>
            <a:r>
              <a:rPr lang="nb-NO" dirty="0" err="1"/>
              <a:t>maxima</a:t>
            </a:r>
            <a:r>
              <a:rPr lang="nb-NO" dirty="0"/>
              <a:t> locations)</a:t>
            </a:r>
          </a:p>
          <a:p>
            <a:pPr lvl="1">
              <a:buFontTx/>
              <a:buChar char="-"/>
            </a:pPr>
            <a:r>
              <a:rPr lang="nb-NO" dirty="0" err="1"/>
              <a:t>Comparing</a:t>
            </a:r>
            <a:r>
              <a:rPr lang="nb-NO" dirty="0"/>
              <a:t> </a:t>
            </a:r>
            <a:r>
              <a:rPr lang="nb-NO" dirty="0" err="1"/>
              <a:t>with</a:t>
            </a:r>
            <a:r>
              <a:rPr lang="nb-NO" dirty="0"/>
              <a:t>/ </a:t>
            </a:r>
            <a:r>
              <a:rPr lang="nb-NO" dirty="0" err="1"/>
              <a:t>retrieving</a:t>
            </a:r>
            <a:r>
              <a:rPr lang="nb-NO" dirty="0"/>
              <a:t> </a:t>
            </a:r>
            <a:r>
              <a:rPr lang="nb-NO" dirty="0" err="1"/>
              <a:t>extinction</a:t>
            </a:r>
            <a:r>
              <a:rPr lang="nb-NO" dirty="0"/>
              <a:t> </a:t>
            </a:r>
            <a:r>
              <a:rPr lang="nb-NO" dirty="0" err="1"/>
              <a:t>length</a:t>
            </a:r>
            <a:endParaRPr lang="nb-NO" dirty="0"/>
          </a:p>
          <a:p>
            <a:pPr lvl="1">
              <a:buFontTx/>
              <a:buChar char="-"/>
            </a:pPr>
            <a:r>
              <a:rPr lang="nb-NO" dirty="0" err="1"/>
              <a:t>Fully</a:t>
            </a:r>
            <a:r>
              <a:rPr lang="nb-NO" dirty="0"/>
              <a:t> </a:t>
            </a:r>
            <a:r>
              <a:rPr lang="nb-NO" dirty="0" err="1"/>
              <a:t>automation</a:t>
            </a:r>
            <a:endParaRPr lang="nb-NO" dirty="0"/>
          </a:p>
        </p:txBody>
      </p:sp>
      <p:sp>
        <p:nvSpPr>
          <p:cNvPr id="4" name="Date Placeholder 3">
            <a:extLst>
              <a:ext uri="{FF2B5EF4-FFF2-40B4-BE49-F238E27FC236}">
                <a16:creationId xmlns:a16="http://schemas.microsoft.com/office/drawing/2014/main" id="{709CFF40-E49D-4F7F-B5BB-A51812A2C10B}"/>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Slide Number Placeholder 4">
            <a:extLst>
              <a:ext uri="{FF2B5EF4-FFF2-40B4-BE49-F238E27FC236}">
                <a16:creationId xmlns:a16="http://schemas.microsoft.com/office/drawing/2014/main" id="{C55E05B3-77D7-4CEF-B6B0-C9C3BC4AA116}"/>
              </a:ext>
            </a:extLst>
          </p:cNvPr>
          <p:cNvSpPr>
            <a:spLocks noGrp="1"/>
          </p:cNvSpPr>
          <p:nvPr>
            <p:ph type="sldNum" sz="quarter" idx="12"/>
          </p:nvPr>
        </p:nvSpPr>
        <p:spPr/>
        <p:txBody>
          <a:bodyPr/>
          <a:lstStyle/>
          <a:p>
            <a:fld id="{AA1F30EC-31C9-4FA6-856A-1DED7103C825}" type="slidenum">
              <a:rPr lang="nb-NO" smtClean="0"/>
              <a:pPr/>
              <a:t>12</a:t>
            </a:fld>
            <a:endParaRPr lang="nb-NO" dirty="0"/>
          </a:p>
        </p:txBody>
      </p:sp>
    </p:spTree>
    <p:extLst>
      <p:ext uri="{BB962C8B-B14F-4D97-AF65-F5344CB8AC3E}">
        <p14:creationId xmlns:p14="http://schemas.microsoft.com/office/powerpoint/2010/main" val="307814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82CA01-6CF5-401C-BFA6-EA10AB3EBD0D}"/>
              </a:ext>
            </a:extLst>
          </p:cNvPr>
          <p:cNvPicPr>
            <a:picLocks noChangeAspect="1"/>
          </p:cNvPicPr>
          <p:nvPr/>
        </p:nvPicPr>
        <p:blipFill rotWithShape="1">
          <a:blip r:embed="rId2"/>
          <a:srcRect t="11952" b="31798"/>
          <a:stretch/>
        </p:blipFill>
        <p:spPr>
          <a:xfrm>
            <a:off x="20" y="10"/>
            <a:ext cx="12191980" cy="6857990"/>
          </a:xfrm>
          <a:prstGeom prst="rect">
            <a:avLst/>
          </a:prstGeom>
          <a:noFill/>
        </p:spPr>
      </p:pic>
      <p:sp>
        <p:nvSpPr>
          <p:cNvPr id="4" name="Date Placeholder 3" hidden="1">
            <a:extLst>
              <a:ext uri="{FF2B5EF4-FFF2-40B4-BE49-F238E27FC236}">
                <a16:creationId xmlns:a16="http://schemas.microsoft.com/office/drawing/2014/main" id="{6E2E968C-8853-4AF5-9928-BD24082DF59C}"/>
              </a:ext>
            </a:extLst>
          </p:cNvPr>
          <p:cNvSpPr>
            <a:spLocks noGrp="1"/>
          </p:cNvSpPr>
          <p:nvPr>
            <p:ph type="dt" sz="half" idx="10"/>
          </p:nvPr>
        </p:nvSpPr>
        <p:spPr/>
        <p:txBody>
          <a:bodyPr/>
          <a:lstStyle/>
          <a:p>
            <a:pPr>
              <a:spcAft>
                <a:spcPts val="600"/>
              </a:spcAft>
            </a:pPr>
            <a:fld id="{8E7D1D9F-32E3-481F-A1EA-72EAA7832DB5}" type="datetime1">
              <a:rPr lang="nb-NO" smtClean="0"/>
              <a:pPr>
                <a:spcAft>
                  <a:spcPts val="600"/>
                </a:spcAft>
              </a:pPr>
              <a:t>17.02.2021</a:t>
            </a:fld>
            <a:endParaRPr lang="nb-NO"/>
          </a:p>
        </p:txBody>
      </p:sp>
      <p:sp>
        <p:nvSpPr>
          <p:cNvPr id="5" name="Slide Number Placeholder 4" hidden="1">
            <a:extLst>
              <a:ext uri="{FF2B5EF4-FFF2-40B4-BE49-F238E27FC236}">
                <a16:creationId xmlns:a16="http://schemas.microsoft.com/office/drawing/2014/main" id="{5787FEE6-5BFB-4033-A27B-BD4DE6FB1470}"/>
              </a:ext>
            </a:extLst>
          </p:cNvPr>
          <p:cNvSpPr>
            <a:spLocks noGrp="1"/>
          </p:cNvSpPr>
          <p:nvPr>
            <p:ph type="sldNum" sz="quarter" idx="12"/>
          </p:nvPr>
        </p:nvSpPr>
        <p:spPr/>
        <p:txBody>
          <a:bodyPr/>
          <a:lstStyle/>
          <a:p>
            <a:pPr>
              <a:spcAft>
                <a:spcPts val="600"/>
              </a:spcAft>
            </a:pPr>
            <a:fld id="{AA1F30EC-31C9-4FA6-856A-1DED7103C825}" type="slidenum">
              <a:rPr lang="nb-NO" smtClean="0"/>
              <a:pPr>
                <a:spcAft>
                  <a:spcPts val="600"/>
                </a:spcAft>
              </a:pPr>
              <a:t>13</a:t>
            </a:fld>
            <a:endParaRPr lang="nb-NO"/>
          </a:p>
        </p:txBody>
      </p:sp>
      <p:sp>
        <p:nvSpPr>
          <p:cNvPr id="7" name="TextBox 6">
            <a:extLst>
              <a:ext uri="{FF2B5EF4-FFF2-40B4-BE49-F238E27FC236}">
                <a16:creationId xmlns:a16="http://schemas.microsoft.com/office/drawing/2014/main" id="{8B2EC894-A2BD-448F-8D43-8B6D0E8F3984}"/>
              </a:ext>
            </a:extLst>
          </p:cNvPr>
          <p:cNvSpPr txBox="1"/>
          <p:nvPr/>
        </p:nvSpPr>
        <p:spPr>
          <a:xfrm>
            <a:off x="10838329" y="121024"/>
            <a:ext cx="1035424" cy="369332"/>
          </a:xfrm>
          <a:prstGeom prst="rect">
            <a:avLst/>
          </a:prstGeom>
          <a:noFill/>
        </p:spPr>
        <p:txBody>
          <a:bodyPr wrap="square" rtlCol="0">
            <a:spAutoFit/>
          </a:bodyPr>
          <a:lstStyle/>
          <a:p>
            <a:r>
              <a:rPr lang="nb-NO" dirty="0">
                <a:solidFill>
                  <a:schemeClr val="bg1"/>
                </a:solidFill>
              </a:rPr>
              <a:t>The End</a:t>
            </a:r>
          </a:p>
        </p:txBody>
      </p:sp>
    </p:spTree>
    <p:extLst>
      <p:ext uri="{BB962C8B-B14F-4D97-AF65-F5344CB8AC3E}">
        <p14:creationId xmlns:p14="http://schemas.microsoft.com/office/powerpoint/2010/main" val="4034767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E339-2AD6-43A6-AA05-5093907395CC}"/>
              </a:ext>
            </a:extLst>
          </p:cNvPr>
          <p:cNvSpPr>
            <a:spLocks noGrp="1"/>
          </p:cNvSpPr>
          <p:nvPr>
            <p:ph type="title"/>
          </p:nvPr>
        </p:nvSpPr>
        <p:spPr/>
        <p:txBody>
          <a:bodyPr/>
          <a:lstStyle/>
          <a:p>
            <a:r>
              <a:rPr lang="en-GB" dirty="0"/>
              <a:t>Nice-to-now</a:t>
            </a:r>
            <a:endParaRPr lang="nb-NO" dirty="0"/>
          </a:p>
        </p:txBody>
      </p:sp>
      <p:sp>
        <p:nvSpPr>
          <p:cNvPr id="4" name="Date Placeholder 3">
            <a:extLst>
              <a:ext uri="{FF2B5EF4-FFF2-40B4-BE49-F238E27FC236}">
                <a16:creationId xmlns:a16="http://schemas.microsoft.com/office/drawing/2014/main" id="{709CFF40-E49D-4F7F-B5BB-A51812A2C10B}"/>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Slide Number Placeholder 4">
            <a:extLst>
              <a:ext uri="{FF2B5EF4-FFF2-40B4-BE49-F238E27FC236}">
                <a16:creationId xmlns:a16="http://schemas.microsoft.com/office/drawing/2014/main" id="{C55E05B3-77D7-4CEF-B6B0-C9C3BC4AA116}"/>
              </a:ext>
            </a:extLst>
          </p:cNvPr>
          <p:cNvSpPr>
            <a:spLocks noGrp="1"/>
          </p:cNvSpPr>
          <p:nvPr>
            <p:ph type="sldNum" sz="quarter" idx="12"/>
          </p:nvPr>
        </p:nvSpPr>
        <p:spPr/>
        <p:txBody>
          <a:bodyPr/>
          <a:lstStyle/>
          <a:p>
            <a:fld id="{AA1F30EC-31C9-4FA6-856A-1DED7103C825}" type="slidenum">
              <a:rPr lang="nb-NO" smtClean="0"/>
              <a:pPr/>
              <a:t>14</a:t>
            </a:fld>
            <a:endParaRPr lang="nb-NO" dirty="0"/>
          </a:p>
        </p:txBody>
      </p:sp>
      <p:sp>
        <p:nvSpPr>
          <p:cNvPr id="9" name="TextBox 8">
            <a:extLst>
              <a:ext uri="{FF2B5EF4-FFF2-40B4-BE49-F238E27FC236}">
                <a16:creationId xmlns:a16="http://schemas.microsoft.com/office/drawing/2014/main" id="{FCB67039-D315-4A6D-A3D5-77B9BAD7E209}"/>
              </a:ext>
            </a:extLst>
          </p:cNvPr>
          <p:cNvSpPr txBox="1"/>
          <p:nvPr/>
        </p:nvSpPr>
        <p:spPr>
          <a:xfrm>
            <a:off x="11112519" y="5838544"/>
            <a:ext cx="1181734" cy="369332"/>
          </a:xfrm>
          <a:prstGeom prst="rect">
            <a:avLst/>
          </a:prstGeom>
          <a:noFill/>
        </p:spPr>
        <p:txBody>
          <a:bodyPr wrap="none" rtlCol="0">
            <a:spAutoFit/>
          </a:bodyPr>
          <a:lstStyle/>
          <a:p>
            <a:r>
              <a:rPr lang="nb-NO" dirty="0"/>
              <a:t>Allen 1981</a:t>
            </a:r>
          </a:p>
        </p:txBody>
      </p:sp>
      <p:pic>
        <p:nvPicPr>
          <p:cNvPr id="10" name="Picture 9">
            <a:extLst>
              <a:ext uri="{FF2B5EF4-FFF2-40B4-BE49-F238E27FC236}">
                <a16:creationId xmlns:a16="http://schemas.microsoft.com/office/drawing/2014/main" id="{64F8E6E3-77B1-498C-9A7B-931B0E5FFB29}"/>
              </a:ext>
            </a:extLst>
          </p:cNvPr>
          <p:cNvPicPr>
            <a:picLocks noChangeAspect="1"/>
          </p:cNvPicPr>
          <p:nvPr/>
        </p:nvPicPr>
        <p:blipFill rotWithShape="1">
          <a:blip r:embed="rId2"/>
          <a:srcRect b="14805"/>
          <a:stretch/>
        </p:blipFill>
        <p:spPr>
          <a:xfrm rot="5400000">
            <a:off x="7656429" y="728430"/>
            <a:ext cx="3467721" cy="5842651"/>
          </a:xfrm>
          <a:prstGeom prst="rect">
            <a:avLst/>
          </a:prstGeom>
        </p:spPr>
      </p:pic>
      <p:pic>
        <p:nvPicPr>
          <p:cNvPr id="8" name="Picture 7">
            <a:extLst>
              <a:ext uri="{FF2B5EF4-FFF2-40B4-BE49-F238E27FC236}">
                <a16:creationId xmlns:a16="http://schemas.microsoft.com/office/drawing/2014/main" id="{2F86AB60-5B8A-4330-95FE-47A9B0FDB594}"/>
              </a:ext>
            </a:extLst>
          </p:cNvPr>
          <p:cNvPicPr>
            <a:picLocks noChangeAspect="1"/>
          </p:cNvPicPr>
          <p:nvPr/>
        </p:nvPicPr>
        <p:blipFill>
          <a:blip r:embed="rId3"/>
          <a:stretch>
            <a:fillRect/>
          </a:stretch>
        </p:blipFill>
        <p:spPr>
          <a:xfrm>
            <a:off x="0" y="1785937"/>
            <a:ext cx="6468964" cy="3593869"/>
          </a:xfrm>
          <a:prstGeom prst="rect">
            <a:avLst/>
          </a:prstGeom>
          <a:ln>
            <a:noFill/>
          </a:ln>
        </p:spPr>
      </p:pic>
    </p:spTree>
    <p:extLst>
      <p:ext uri="{BB962C8B-B14F-4D97-AF65-F5344CB8AC3E}">
        <p14:creationId xmlns:p14="http://schemas.microsoft.com/office/powerpoint/2010/main" val="2212463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6C218-B145-4461-910E-2DDE0091854B}"/>
              </a:ext>
            </a:extLst>
          </p:cNvPr>
          <p:cNvSpPr>
            <a:spLocks noGrp="1"/>
          </p:cNvSpPr>
          <p:nvPr>
            <p:ph type="title"/>
          </p:nvPr>
        </p:nvSpPr>
        <p:spPr/>
        <p:txBody>
          <a:bodyPr/>
          <a:lstStyle/>
          <a:p>
            <a:r>
              <a:rPr lang="nb-NO" dirty="0" err="1"/>
              <a:t>Tina’s</a:t>
            </a:r>
            <a:r>
              <a:rPr lang="nb-NO" dirty="0"/>
              <a:t> </a:t>
            </a:r>
            <a:r>
              <a:rPr lang="nb-NO" dirty="0" err="1"/>
              <a:t>Summary</a:t>
            </a:r>
            <a:endParaRPr lang="nb-NO" dirty="0"/>
          </a:p>
        </p:txBody>
      </p:sp>
      <p:sp>
        <p:nvSpPr>
          <p:cNvPr id="4" name="Date Placeholder 3">
            <a:extLst>
              <a:ext uri="{FF2B5EF4-FFF2-40B4-BE49-F238E27FC236}">
                <a16:creationId xmlns:a16="http://schemas.microsoft.com/office/drawing/2014/main" id="{4F1BF49E-4A91-4F5D-A818-49126C6207DF}"/>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Slide Number Placeholder 4">
            <a:extLst>
              <a:ext uri="{FF2B5EF4-FFF2-40B4-BE49-F238E27FC236}">
                <a16:creationId xmlns:a16="http://schemas.microsoft.com/office/drawing/2014/main" id="{DCFB18E2-EC8E-47ED-9AEA-5A840616E093}"/>
              </a:ext>
            </a:extLst>
          </p:cNvPr>
          <p:cNvSpPr>
            <a:spLocks noGrp="1"/>
          </p:cNvSpPr>
          <p:nvPr>
            <p:ph type="sldNum" sz="quarter" idx="12"/>
          </p:nvPr>
        </p:nvSpPr>
        <p:spPr/>
        <p:txBody>
          <a:bodyPr/>
          <a:lstStyle/>
          <a:p>
            <a:fld id="{AA1F30EC-31C9-4FA6-856A-1DED7103C825}" type="slidenum">
              <a:rPr lang="nb-NO" smtClean="0"/>
              <a:pPr/>
              <a:t>15</a:t>
            </a:fld>
            <a:endParaRPr lang="nb-NO" dirty="0"/>
          </a:p>
        </p:txBody>
      </p:sp>
      <p:pic>
        <p:nvPicPr>
          <p:cNvPr id="6" name="Picture 5">
            <a:extLst>
              <a:ext uri="{FF2B5EF4-FFF2-40B4-BE49-F238E27FC236}">
                <a16:creationId xmlns:a16="http://schemas.microsoft.com/office/drawing/2014/main" id="{0D4455E1-8698-46E3-9C8C-EBA614A1AA33}"/>
              </a:ext>
            </a:extLst>
          </p:cNvPr>
          <p:cNvPicPr>
            <a:picLocks noChangeAspect="1"/>
          </p:cNvPicPr>
          <p:nvPr/>
        </p:nvPicPr>
        <p:blipFill>
          <a:blip r:embed="rId2"/>
          <a:stretch>
            <a:fillRect/>
          </a:stretch>
        </p:blipFill>
        <p:spPr>
          <a:xfrm>
            <a:off x="2685361" y="1789595"/>
            <a:ext cx="5417040" cy="4072523"/>
          </a:xfrm>
          <a:prstGeom prst="rect">
            <a:avLst/>
          </a:prstGeom>
        </p:spPr>
      </p:pic>
      <p:cxnSp>
        <p:nvCxnSpPr>
          <p:cNvPr id="8" name="Straight Connector 7">
            <a:extLst>
              <a:ext uri="{FF2B5EF4-FFF2-40B4-BE49-F238E27FC236}">
                <a16:creationId xmlns:a16="http://schemas.microsoft.com/office/drawing/2014/main" id="{BECF1898-DDB7-4F91-A95F-8D4C3DEFA9E4}"/>
              </a:ext>
            </a:extLst>
          </p:cNvPr>
          <p:cNvCxnSpPr/>
          <p:nvPr/>
        </p:nvCxnSpPr>
        <p:spPr>
          <a:xfrm flipV="1">
            <a:off x="4662535" y="4345664"/>
            <a:ext cx="117695" cy="17201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068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70345F07-589A-4C9B-B5A5-DD0002E60B72}"/>
              </a:ext>
            </a:extLst>
          </p:cNvPr>
          <p:cNvSpPr>
            <a:spLocks noGrp="1"/>
          </p:cNvSpPr>
          <p:nvPr>
            <p:ph type="dt" sz="half" idx="10"/>
          </p:nvPr>
        </p:nvSpPr>
        <p:spPr/>
        <p:txBody>
          <a:bodyPr/>
          <a:lstStyle/>
          <a:p>
            <a:fld id="{C24B582B-ADD9-4FCF-86C6-A8798D6E87E8}" type="datetime1">
              <a:rPr lang="nb-NO" smtClean="0"/>
              <a:t>17.02.2021</a:t>
            </a:fld>
            <a:endParaRPr lang="nb-NO" dirty="0"/>
          </a:p>
        </p:txBody>
      </p:sp>
      <p:sp>
        <p:nvSpPr>
          <p:cNvPr id="5" name="Plassholder for lysbildenummer 4">
            <a:extLst>
              <a:ext uri="{FF2B5EF4-FFF2-40B4-BE49-F238E27FC236}">
                <a16:creationId xmlns:a16="http://schemas.microsoft.com/office/drawing/2014/main" id="{94107DD6-FF97-4F68-B534-3049AB307DD2}"/>
              </a:ext>
            </a:extLst>
          </p:cNvPr>
          <p:cNvSpPr>
            <a:spLocks noGrp="1"/>
          </p:cNvSpPr>
          <p:nvPr>
            <p:ph type="sldNum" sz="quarter" idx="12"/>
          </p:nvPr>
        </p:nvSpPr>
        <p:spPr/>
        <p:txBody>
          <a:bodyPr/>
          <a:lstStyle/>
          <a:p>
            <a:fld id="{AA1F30EC-31C9-4FA6-856A-1DED7103C825}" type="slidenum">
              <a:rPr lang="nb-NO" smtClean="0"/>
              <a:pPr/>
              <a:t>2</a:t>
            </a:fld>
            <a:endParaRPr lang="nb-NO" dirty="0"/>
          </a:p>
        </p:txBody>
      </p:sp>
      <p:sp>
        <p:nvSpPr>
          <p:cNvPr id="7" name="Plassholder for innhold 6">
            <a:extLst>
              <a:ext uri="{FF2B5EF4-FFF2-40B4-BE49-F238E27FC236}">
                <a16:creationId xmlns:a16="http://schemas.microsoft.com/office/drawing/2014/main" id="{2C99A8E3-90C4-4117-8855-E306CC010CCB}"/>
              </a:ext>
            </a:extLst>
          </p:cNvPr>
          <p:cNvSpPr>
            <a:spLocks noGrp="1"/>
          </p:cNvSpPr>
          <p:nvPr>
            <p:ph idx="1"/>
          </p:nvPr>
        </p:nvSpPr>
        <p:spPr>
          <a:xfrm>
            <a:off x="5080002" y="2098379"/>
            <a:ext cx="6560264" cy="3234540"/>
          </a:xfrm>
        </p:spPr>
        <p:txBody>
          <a:bodyPr>
            <a:normAutofit fontScale="92500" lnSpcReduction="10000"/>
          </a:bodyPr>
          <a:lstStyle/>
          <a:p>
            <a:r>
              <a:rPr lang="en-GB" dirty="0"/>
              <a:t>What possibilities exist?</a:t>
            </a:r>
          </a:p>
          <a:p>
            <a:r>
              <a:rPr lang="en-GB" dirty="0"/>
              <a:t>A little bit bout EELS</a:t>
            </a:r>
          </a:p>
          <a:p>
            <a:r>
              <a:rPr lang="en-GB" dirty="0"/>
              <a:t>A little bit bout CBED</a:t>
            </a:r>
          </a:p>
          <a:p>
            <a:r>
              <a:rPr lang="en-GB" dirty="0"/>
              <a:t>Show-case </a:t>
            </a:r>
            <a:r>
              <a:rPr lang="en-GB" dirty="0" err="1"/>
              <a:t>Aluminum</a:t>
            </a:r>
            <a:r>
              <a:rPr lang="en-GB" dirty="0"/>
              <a:t> CBED</a:t>
            </a:r>
          </a:p>
          <a:p>
            <a:r>
              <a:rPr lang="en-GB" dirty="0"/>
              <a:t>Show-case </a:t>
            </a:r>
            <a:r>
              <a:rPr lang="en-GB" dirty="0" err="1"/>
              <a:t>Aluminum</a:t>
            </a:r>
            <a:r>
              <a:rPr lang="en-GB" dirty="0"/>
              <a:t> EELS</a:t>
            </a:r>
          </a:p>
          <a:p>
            <a:r>
              <a:rPr lang="en-GB" dirty="0"/>
              <a:t>Hints &amp; “the program” </a:t>
            </a:r>
          </a:p>
          <a:p>
            <a:r>
              <a:rPr lang="en-GB" dirty="0"/>
              <a:t>Possible &amp; Planned Extensions of Program</a:t>
            </a:r>
          </a:p>
          <a:p>
            <a:endParaRPr lang="en-GB" dirty="0"/>
          </a:p>
          <a:p>
            <a:endParaRPr lang="en-GB" dirty="0"/>
          </a:p>
        </p:txBody>
      </p:sp>
      <p:sp>
        <p:nvSpPr>
          <p:cNvPr id="9" name="Tittel 8">
            <a:extLst>
              <a:ext uri="{FF2B5EF4-FFF2-40B4-BE49-F238E27FC236}">
                <a16:creationId xmlns:a16="http://schemas.microsoft.com/office/drawing/2014/main" id="{BF8CCFC0-BD3F-4F9E-B767-2560B400083A}"/>
              </a:ext>
            </a:extLst>
          </p:cNvPr>
          <p:cNvSpPr>
            <a:spLocks noGrp="1"/>
          </p:cNvSpPr>
          <p:nvPr>
            <p:ph type="title"/>
          </p:nvPr>
        </p:nvSpPr>
        <p:spPr/>
        <p:txBody>
          <a:bodyPr/>
          <a:lstStyle/>
          <a:p>
            <a:r>
              <a:rPr lang="en-GB" dirty="0"/>
              <a:t>Agenda</a:t>
            </a:r>
          </a:p>
        </p:txBody>
      </p:sp>
      <p:pic>
        <p:nvPicPr>
          <p:cNvPr id="2" name="Bilde 1">
            <a:extLst>
              <a:ext uri="{FF2B5EF4-FFF2-40B4-BE49-F238E27FC236}">
                <a16:creationId xmlns:a16="http://schemas.microsoft.com/office/drawing/2014/main" id="{27B9C001-E219-4592-9DC7-15B35A9272CA}"/>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Effect>
                      <a14:brightnessContrast contrast="-40000"/>
                    </a14:imgEffect>
                  </a14:imgLayer>
                </a14:imgProps>
              </a:ext>
            </a:extLst>
          </a:blip>
          <a:srcRect l="7322" t="12153" r="14502" b="13725"/>
          <a:stretch/>
        </p:blipFill>
        <p:spPr>
          <a:xfrm>
            <a:off x="551734" y="2146852"/>
            <a:ext cx="3156668" cy="3137594"/>
          </a:xfrm>
          <a:prstGeom prst="rect">
            <a:avLst/>
          </a:prstGeom>
        </p:spPr>
      </p:pic>
    </p:spTree>
    <p:extLst>
      <p:ext uri="{BB962C8B-B14F-4D97-AF65-F5344CB8AC3E}">
        <p14:creationId xmlns:p14="http://schemas.microsoft.com/office/powerpoint/2010/main" val="305376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D3E988-4950-4114-9B62-1BC1ED218113}"/>
              </a:ext>
            </a:extLst>
          </p:cNvPr>
          <p:cNvSpPr>
            <a:spLocks noGrp="1"/>
          </p:cNvSpPr>
          <p:nvPr>
            <p:ph type="title"/>
          </p:nvPr>
        </p:nvSpPr>
        <p:spPr/>
        <p:txBody>
          <a:bodyPr/>
          <a:lstStyle/>
          <a:p>
            <a:r>
              <a:rPr lang="en-GB" dirty="0"/>
              <a:t>What possibilities exist?</a:t>
            </a:r>
          </a:p>
        </p:txBody>
      </p:sp>
      <p:sp>
        <p:nvSpPr>
          <p:cNvPr id="3" name="Plassholder for innhold 2">
            <a:extLst>
              <a:ext uri="{FF2B5EF4-FFF2-40B4-BE49-F238E27FC236}">
                <a16:creationId xmlns:a16="http://schemas.microsoft.com/office/drawing/2014/main" id="{69486C37-D24E-4E08-ABA2-ED60D47E056A}"/>
              </a:ext>
            </a:extLst>
          </p:cNvPr>
          <p:cNvSpPr>
            <a:spLocks noGrp="1"/>
          </p:cNvSpPr>
          <p:nvPr>
            <p:ph idx="1"/>
          </p:nvPr>
        </p:nvSpPr>
        <p:spPr>
          <a:xfrm>
            <a:off x="6226490" y="2048547"/>
            <a:ext cx="10515600" cy="4351338"/>
          </a:xfrm>
        </p:spPr>
        <p:txBody>
          <a:bodyPr/>
          <a:lstStyle/>
          <a:p>
            <a:r>
              <a:rPr lang="en-GB" dirty="0"/>
              <a:t>FIB cross-section</a:t>
            </a:r>
          </a:p>
          <a:p>
            <a:r>
              <a:rPr lang="en-GB" dirty="0"/>
              <a:t>Thickness-Fringes</a:t>
            </a:r>
          </a:p>
          <a:p>
            <a:r>
              <a:rPr lang="en-GB" dirty="0"/>
              <a:t>Projected widths/ Planar Defects</a:t>
            </a:r>
          </a:p>
          <a:p>
            <a:r>
              <a:rPr lang="en-GB" dirty="0"/>
              <a:t>EELS</a:t>
            </a:r>
          </a:p>
          <a:p>
            <a:r>
              <a:rPr lang="en-GB" dirty="0"/>
              <a:t>KM- fringes (CBED)</a:t>
            </a:r>
          </a:p>
          <a:p>
            <a:r>
              <a:rPr lang="en-GB" dirty="0"/>
              <a:t>…..</a:t>
            </a:r>
          </a:p>
        </p:txBody>
      </p:sp>
      <p:sp>
        <p:nvSpPr>
          <p:cNvPr id="4" name="Plassholder for dato 3">
            <a:extLst>
              <a:ext uri="{FF2B5EF4-FFF2-40B4-BE49-F238E27FC236}">
                <a16:creationId xmlns:a16="http://schemas.microsoft.com/office/drawing/2014/main" id="{91D99DEA-0CC6-45A7-BECC-6ED0D2C7CE46}"/>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Plassholder for lysbildenummer 4">
            <a:extLst>
              <a:ext uri="{FF2B5EF4-FFF2-40B4-BE49-F238E27FC236}">
                <a16:creationId xmlns:a16="http://schemas.microsoft.com/office/drawing/2014/main" id="{B975FE97-097E-4B08-B73B-6CB525662DC1}"/>
              </a:ext>
            </a:extLst>
          </p:cNvPr>
          <p:cNvSpPr>
            <a:spLocks noGrp="1"/>
          </p:cNvSpPr>
          <p:nvPr>
            <p:ph type="sldNum" sz="quarter" idx="12"/>
          </p:nvPr>
        </p:nvSpPr>
        <p:spPr/>
        <p:txBody>
          <a:bodyPr/>
          <a:lstStyle/>
          <a:p>
            <a:fld id="{AA1F30EC-31C9-4FA6-856A-1DED7103C825}" type="slidenum">
              <a:rPr lang="nb-NO" smtClean="0"/>
              <a:pPr/>
              <a:t>3</a:t>
            </a:fld>
            <a:endParaRPr lang="nb-NO" dirty="0"/>
          </a:p>
        </p:txBody>
      </p:sp>
      <p:pic>
        <p:nvPicPr>
          <p:cNvPr id="6" name="Bilde 5">
            <a:extLst>
              <a:ext uri="{FF2B5EF4-FFF2-40B4-BE49-F238E27FC236}">
                <a16:creationId xmlns:a16="http://schemas.microsoft.com/office/drawing/2014/main" id="{F063D647-67E9-4473-9ECE-A7E63BAF12C4}"/>
              </a:ext>
            </a:extLst>
          </p:cNvPr>
          <p:cNvPicPr>
            <a:picLocks noChangeAspect="1"/>
          </p:cNvPicPr>
          <p:nvPr/>
        </p:nvPicPr>
        <p:blipFill>
          <a:blip r:embed="rId2"/>
          <a:stretch>
            <a:fillRect/>
          </a:stretch>
        </p:blipFill>
        <p:spPr>
          <a:xfrm>
            <a:off x="707710" y="2193738"/>
            <a:ext cx="5388290" cy="3110865"/>
          </a:xfrm>
          <a:prstGeom prst="rect">
            <a:avLst/>
          </a:prstGeom>
        </p:spPr>
      </p:pic>
      <p:grpSp>
        <p:nvGrpSpPr>
          <p:cNvPr id="9" name="Gruppe 8">
            <a:extLst>
              <a:ext uri="{FF2B5EF4-FFF2-40B4-BE49-F238E27FC236}">
                <a16:creationId xmlns:a16="http://schemas.microsoft.com/office/drawing/2014/main" id="{8D187F56-C7AF-4B6D-8286-99DFD9625C5C}"/>
              </a:ext>
            </a:extLst>
          </p:cNvPr>
          <p:cNvGrpSpPr/>
          <p:nvPr/>
        </p:nvGrpSpPr>
        <p:grpSpPr>
          <a:xfrm>
            <a:off x="707710" y="1968082"/>
            <a:ext cx="5453535" cy="3559820"/>
            <a:chOff x="707710" y="1968082"/>
            <a:chExt cx="5453535" cy="3559820"/>
          </a:xfrm>
        </p:grpSpPr>
        <p:pic>
          <p:nvPicPr>
            <p:cNvPr id="7" name="Bilde 6">
              <a:extLst>
                <a:ext uri="{FF2B5EF4-FFF2-40B4-BE49-F238E27FC236}">
                  <a16:creationId xmlns:a16="http://schemas.microsoft.com/office/drawing/2014/main" id="{D15C79F6-A621-400B-9D7B-8BE576A89DD3}"/>
                </a:ext>
              </a:extLst>
            </p:cNvPr>
            <p:cNvPicPr>
              <a:picLocks noChangeAspect="1"/>
            </p:cNvPicPr>
            <p:nvPr/>
          </p:nvPicPr>
          <p:blipFill>
            <a:blip r:embed="rId3"/>
            <a:stretch>
              <a:fillRect/>
            </a:stretch>
          </p:blipFill>
          <p:spPr>
            <a:xfrm>
              <a:off x="707710" y="1968082"/>
              <a:ext cx="5453535" cy="3559820"/>
            </a:xfrm>
            <a:prstGeom prst="rect">
              <a:avLst/>
            </a:prstGeom>
          </p:spPr>
        </p:pic>
        <p:sp>
          <p:nvSpPr>
            <p:cNvPr id="8" name="TekstSylinder 7">
              <a:extLst>
                <a:ext uri="{FF2B5EF4-FFF2-40B4-BE49-F238E27FC236}">
                  <a16:creationId xmlns:a16="http://schemas.microsoft.com/office/drawing/2014/main" id="{71A0E0B2-908B-4B55-9D1E-199D18BABE86}"/>
                </a:ext>
              </a:extLst>
            </p:cNvPr>
            <p:cNvSpPr txBox="1"/>
            <p:nvPr/>
          </p:nvSpPr>
          <p:spPr>
            <a:xfrm>
              <a:off x="4878586" y="5196328"/>
              <a:ext cx="1282659" cy="276999"/>
            </a:xfrm>
            <a:prstGeom prst="rect">
              <a:avLst/>
            </a:prstGeom>
            <a:noFill/>
          </p:spPr>
          <p:txBody>
            <a:bodyPr wrap="none" rtlCol="0">
              <a:spAutoFit/>
            </a:bodyPr>
            <a:lstStyle/>
            <a:p>
              <a:r>
                <a:rPr lang="en-GB" sz="1200" dirty="0"/>
                <a:t>Williams &amp; Carter</a:t>
              </a:r>
            </a:p>
          </p:txBody>
        </p:sp>
      </p:grpSp>
    </p:spTree>
    <p:extLst>
      <p:ext uri="{BB962C8B-B14F-4D97-AF65-F5344CB8AC3E}">
        <p14:creationId xmlns:p14="http://schemas.microsoft.com/office/powerpoint/2010/main" val="31130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277A70B-ADCA-46EE-B03A-1FCA0C3FD340}"/>
              </a:ext>
            </a:extLst>
          </p:cNvPr>
          <p:cNvSpPr>
            <a:spLocks noGrp="1"/>
          </p:cNvSpPr>
          <p:nvPr>
            <p:ph type="title"/>
          </p:nvPr>
        </p:nvSpPr>
        <p:spPr/>
        <p:txBody>
          <a:bodyPr>
            <a:normAutofit fontScale="90000"/>
          </a:bodyPr>
          <a:lstStyle/>
          <a:p>
            <a:r>
              <a:rPr lang="en-GB" dirty="0"/>
              <a:t>A little bit bout EELS (Electron Energy-Loss Spectrometry)</a:t>
            </a:r>
            <a:br>
              <a:rPr lang="en-GB" dirty="0"/>
            </a:br>
            <a:endParaRPr lang="en-GB" dirty="0"/>
          </a:p>
        </p:txBody>
      </p:sp>
      <p:sp>
        <p:nvSpPr>
          <p:cNvPr id="4" name="Plassholder for dato 3">
            <a:extLst>
              <a:ext uri="{FF2B5EF4-FFF2-40B4-BE49-F238E27FC236}">
                <a16:creationId xmlns:a16="http://schemas.microsoft.com/office/drawing/2014/main" id="{5A041169-758D-498D-B3EA-E28156ECC2C0}"/>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Plassholder for lysbildenummer 4">
            <a:extLst>
              <a:ext uri="{FF2B5EF4-FFF2-40B4-BE49-F238E27FC236}">
                <a16:creationId xmlns:a16="http://schemas.microsoft.com/office/drawing/2014/main" id="{9183503E-7360-44BF-801F-6C74A410C1EB}"/>
              </a:ext>
            </a:extLst>
          </p:cNvPr>
          <p:cNvSpPr>
            <a:spLocks noGrp="1"/>
          </p:cNvSpPr>
          <p:nvPr>
            <p:ph type="sldNum" sz="quarter" idx="12"/>
          </p:nvPr>
        </p:nvSpPr>
        <p:spPr/>
        <p:txBody>
          <a:bodyPr/>
          <a:lstStyle/>
          <a:p>
            <a:fld id="{AA1F30EC-31C9-4FA6-856A-1DED7103C825}" type="slidenum">
              <a:rPr lang="nb-NO" smtClean="0"/>
              <a:pPr/>
              <a:t>4</a:t>
            </a:fld>
            <a:endParaRPr lang="nb-NO" dirty="0"/>
          </a:p>
        </p:txBody>
      </p:sp>
      <p:pic>
        <p:nvPicPr>
          <p:cNvPr id="7" name="Bilde 6">
            <a:extLst>
              <a:ext uri="{FF2B5EF4-FFF2-40B4-BE49-F238E27FC236}">
                <a16:creationId xmlns:a16="http://schemas.microsoft.com/office/drawing/2014/main" id="{465ACC34-127F-465A-9660-3ABA52A6D4A5}"/>
              </a:ext>
            </a:extLst>
          </p:cNvPr>
          <p:cNvPicPr>
            <a:picLocks noChangeAspect="1"/>
          </p:cNvPicPr>
          <p:nvPr/>
        </p:nvPicPr>
        <p:blipFill>
          <a:blip r:embed="rId2"/>
          <a:stretch>
            <a:fillRect/>
          </a:stretch>
        </p:blipFill>
        <p:spPr>
          <a:xfrm>
            <a:off x="6554511" y="1806802"/>
            <a:ext cx="5515901" cy="4138915"/>
          </a:xfrm>
          <a:prstGeom prst="rect">
            <a:avLst/>
          </a:prstGeom>
        </p:spPr>
      </p:pic>
      <p:sp>
        <p:nvSpPr>
          <p:cNvPr id="10" name="TekstSylinder 9">
            <a:extLst>
              <a:ext uri="{FF2B5EF4-FFF2-40B4-BE49-F238E27FC236}">
                <a16:creationId xmlns:a16="http://schemas.microsoft.com/office/drawing/2014/main" id="{9727E129-C41A-496B-8C67-4B2D7AEF3431}"/>
              </a:ext>
            </a:extLst>
          </p:cNvPr>
          <p:cNvSpPr txBox="1"/>
          <p:nvPr/>
        </p:nvSpPr>
        <p:spPr>
          <a:xfrm>
            <a:off x="393478" y="2642785"/>
            <a:ext cx="5465792" cy="2862322"/>
          </a:xfrm>
          <a:prstGeom prst="rect">
            <a:avLst/>
          </a:prstGeom>
          <a:noFill/>
        </p:spPr>
        <p:txBody>
          <a:bodyPr wrap="none" rtlCol="0">
            <a:spAutoFit/>
          </a:bodyPr>
          <a:lstStyle/>
          <a:p>
            <a:pPr marL="285750" indent="-285750">
              <a:buFont typeface="Arial" panose="020B0604020202020204" pitchFamily="34" charset="0"/>
              <a:buChar char="•"/>
            </a:pPr>
            <a:r>
              <a:rPr lang="en-GB" dirty="0"/>
              <a:t>Low energy-loss:</a:t>
            </a:r>
          </a:p>
          <a:p>
            <a:r>
              <a:rPr lang="en-GB" dirty="0"/>
              <a:t>	Zero-loss</a:t>
            </a:r>
          </a:p>
          <a:p>
            <a:r>
              <a:rPr lang="en-GB" dirty="0"/>
              <a:t>	Plasmons</a:t>
            </a:r>
          </a:p>
          <a:p>
            <a:r>
              <a:rPr lang="en-GB" dirty="0"/>
              <a:t>	Inter-</a:t>
            </a:r>
            <a:r>
              <a:rPr lang="en-GB" dirty="0" err="1"/>
              <a:t>Intraband</a:t>
            </a:r>
            <a:r>
              <a:rPr lang="en-GB" dirty="0"/>
              <a:t> transitions</a:t>
            </a:r>
          </a:p>
          <a:p>
            <a:pPr marL="285750" indent="-285750">
              <a:buFont typeface="Arial" panose="020B0604020202020204" pitchFamily="34" charset="0"/>
              <a:buChar char="•"/>
            </a:pPr>
            <a:r>
              <a:rPr lang="en-GB" dirty="0"/>
              <a:t>High energy-loss:</a:t>
            </a:r>
          </a:p>
          <a:p>
            <a:r>
              <a:rPr lang="en-GB" dirty="0"/>
              <a:t>	Ionization edges</a:t>
            </a:r>
          </a:p>
          <a:p>
            <a:r>
              <a:rPr lang="en-GB" dirty="0"/>
              <a:t>	…</a:t>
            </a:r>
          </a:p>
          <a:p>
            <a:endParaRPr lang="en-GB" dirty="0"/>
          </a:p>
          <a:p>
            <a:endParaRPr lang="en-GB" dirty="0"/>
          </a:p>
          <a:p>
            <a:r>
              <a:rPr lang="en-GB" dirty="0">
                <a:sym typeface="Wingdings" panose="05000000000000000000" pitchFamily="2" charset="2"/>
              </a:rPr>
              <a:t> Composition, band structure, specimen thickness, …..</a:t>
            </a:r>
            <a:endParaRPr lang="en-GB" dirty="0"/>
          </a:p>
        </p:txBody>
      </p:sp>
      <p:sp>
        <p:nvSpPr>
          <p:cNvPr id="11" name="TekstSylinder 10">
            <a:extLst>
              <a:ext uri="{FF2B5EF4-FFF2-40B4-BE49-F238E27FC236}">
                <a16:creationId xmlns:a16="http://schemas.microsoft.com/office/drawing/2014/main" id="{77131DEB-CCCF-4813-B8FF-6BAB105E4527}"/>
              </a:ext>
            </a:extLst>
          </p:cNvPr>
          <p:cNvSpPr txBox="1"/>
          <p:nvPr/>
        </p:nvSpPr>
        <p:spPr>
          <a:xfrm>
            <a:off x="393287" y="1988834"/>
            <a:ext cx="5737212" cy="646331"/>
          </a:xfrm>
          <a:prstGeom prst="rect">
            <a:avLst/>
          </a:prstGeom>
          <a:noFill/>
        </p:spPr>
        <p:txBody>
          <a:bodyPr wrap="none" rtlCol="0">
            <a:spAutoFit/>
          </a:bodyPr>
          <a:lstStyle/>
          <a:p>
            <a:r>
              <a:rPr lang="en-GB" dirty="0"/>
              <a:t>EELS: Analysis of energy spectrum of transmitted electrons.</a:t>
            </a:r>
            <a:br>
              <a:rPr lang="en-GB" dirty="0"/>
            </a:br>
            <a:r>
              <a:rPr lang="en-GB" dirty="0"/>
              <a:t>Energy losses through:</a:t>
            </a:r>
          </a:p>
        </p:txBody>
      </p:sp>
      <p:pic>
        <p:nvPicPr>
          <p:cNvPr id="12" name="Bilde 11">
            <a:extLst>
              <a:ext uri="{FF2B5EF4-FFF2-40B4-BE49-F238E27FC236}">
                <a16:creationId xmlns:a16="http://schemas.microsoft.com/office/drawing/2014/main" id="{A2575A65-8F51-4D6E-A4E0-B1C4AF29335C}"/>
              </a:ext>
            </a:extLst>
          </p:cNvPr>
          <p:cNvPicPr>
            <a:picLocks noChangeAspect="1"/>
          </p:cNvPicPr>
          <p:nvPr/>
        </p:nvPicPr>
        <p:blipFill>
          <a:blip r:embed="rId3"/>
          <a:stretch>
            <a:fillRect/>
          </a:stretch>
        </p:blipFill>
        <p:spPr>
          <a:xfrm>
            <a:off x="3261893" y="2417455"/>
            <a:ext cx="8578737" cy="2670544"/>
          </a:xfrm>
          <a:prstGeom prst="rect">
            <a:avLst/>
          </a:prstGeom>
        </p:spPr>
      </p:pic>
    </p:spTree>
    <p:extLst>
      <p:ext uri="{BB962C8B-B14F-4D97-AF65-F5344CB8AC3E}">
        <p14:creationId xmlns:p14="http://schemas.microsoft.com/office/powerpoint/2010/main" val="29337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D10B8B06-9D74-4599-9C9D-6F9C310420CF}"/>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Plassholder for lysbildenummer 4">
            <a:extLst>
              <a:ext uri="{FF2B5EF4-FFF2-40B4-BE49-F238E27FC236}">
                <a16:creationId xmlns:a16="http://schemas.microsoft.com/office/drawing/2014/main" id="{A7178A52-F7D8-4EAD-BFAB-6972F431B767}"/>
              </a:ext>
            </a:extLst>
          </p:cNvPr>
          <p:cNvSpPr>
            <a:spLocks noGrp="1"/>
          </p:cNvSpPr>
          <p:nvPr>
            <p:ph type="sldNum" sz="quarter" idx="12"/>
          </p:nvPr>
        </p:nvSpPr>
        <p:spPr/>
        <p:txBody>
          <a:bodyPr/>
          <a:lstStyle/>
          <a:p>
            <a:fld id="{AA1F30EC-31C9-4FA6-856A-1DED7103C825}" type="slidenum">
              <a:rPr lang="nb-NO" smtClean="0"/>
              <a:pPr/>
              <a:t>5</a:t>
            </a:fld>
            <a:endParaRPr lang="nb-NO" dirty="0"/>
          </a:p>
        </p:txBody>
      </p:sp>
      <p:sp>
        <p:nvSpPr>
          <p:cNvPr id="6" name="Tittel 1">
            <a:extLst>
              <a:ext uri="{FF2B5EF4-FFF2-40B4-BE49-F238E27FC236}">
                <a16:creationId xmlns:a16="http://schemas.microsoft.com/office/drawing/2014/main" id="{0887BF75-B40E-41ED-9363-7172C19F7E22}"/>
              </a:ext>
            </a:extLst>
          </p:cNvPr>
          <p:cNvSpPr>
            <a:spLocks noGrp="1"/>
          </p:cNvSpPr>
          <p:nvPr>
            <p:ph type="title"/>
          </p:nvPr>
        </p:nvSpPr>
        <p:spPr>
          <a:xfrm>
            <a:off x="838200" y="365125"/>
            <a:ext cx="10515600" cy="1325563"/>
          </a:xfrm>
        </p:spPr>
        <p:txBody>
          <a:bodyPr>
            <a:normAutofit fontScale="90000"/>
          </a:bodyPr>
          <a:lstStyle/>
          <a:p>
            <a:r>
              <a:rPr lang="en-GB" dirty="0"/>
              <a:t>A little bit bout EELS (Electron Energy-Loss Spectrometry)</a:t>
            </a:r>
            <a:br>
              <a:rPr lang="en-GB" dirty="0"/>
            </a:br>
            <a:endParaRPr lang="en-GB" dirty="0"/>
          </a:p>
        </p:txBody>
      </p:sp>
      <p:pic>
        <p:nvPicPr>
          <p:cNvPr id="9" name="Bilde 8">
            <a:extLst>
              <a:ext uri="{FF2B5EF4-FFF2-40B4-BE49-F238E27FC236}">
                <a16:creationId xmlns:a16="http://schemas.microsoft.com/office/drawing/2014/main" id="{074B8A0C-0690-4370-9A04-C1BBAECB5812}"/>
              </a:ext>
            </a:extLst>
          </p:cNvPr>
          <p:cNvPicPr>
            <a:picLocks noChangeAspect="1"/>
          </p:cNvPicPr>
          <p:nvPr/>
        </p:nvPicPr>
        <p:blipFill>
          <a:blip r:embed="rId2"/>
          <a:stretch>
            <a:fillRect/>
          </a:stretch>
        </p:blipFill>
        <p:spPr>
          <a:xfrm>
            <a:off x="3708402" y="1698308"/>
            <a:ext cx="3075043" cy="4495579"/>
          </a:xfrm>
          <a:prstGeom prst="rect">
            <a:avLst/>
          </a:prstGeom>
        </p:spPr>
      </p:pic>
      <p:pic>
        <p:nvPicPr>
          <p:cNvPr id="8" name="Bilde 7">
            <a:extLst>
              <a:ext uri="{FF2B5EF4-FFF2-40B4-BE49-F238E27FC236}">
                <a16:creationId xmlns:a16="http://schemas.microsoft.com/office/drawing/2014/main" id="{CF3C0F94-49F2-42DA-A854-603ADCB233AA}"/>
              </a:ext>
            </a:extLst>
          </p:cNvPr>
          <p:cNvPicPr>
            <a:picLocks noChangeAspect="1"/>
          </p:cNvPicPr>
          <p:nvPr/>
        </p:nvPicPr>
        <p:blipFill>
          <a:blip r:embed="rId3"/>
          <a:stretch>
            <a:fillRect/>
          </a:stretch>
        </p:blipFill>
        <p:spPr>
          <a:xfrm>
            <a:off x="5789182" y="1612809"/>
            <a:ext cx="6273798" cy="2568952"/>
          </a:xfrm>
          <a:prstGeom prst="rect">
            <a:avLst/>
          </a:prstGeom>
        </p:spPr>
      </p:pic>
      <p:pic>
        <p:nvPicPr>
          <p:cNvPr id="7" name="Bilde 6">
            <a:extLst>
              <a:ext uri="{FF2B5EF4-FFF2-40B4-BE49-F238E27FC236}">
                <a16:creationId xmlns:a16="http://schemas.microsoft.com/office/drawing/2014/main" id="{31991D91-AB19-4238-AFF5-105924545051}"/>
              </a:ext>
            </a:extLst>
          </p:cNvPr>
          <p:cNvPicPr>
            <a:picLocks noChangeAspect="1"/>
          </p:cNvPicPr>
          <p:nvPr/>
        </p:nvPicPr>
        <p:blipFill>
          <a:blip r:embed="rId4"/>
          <a:stretch>
            <a:fillRect/>
          </a:stretch>
        </p:blipFill>
        <p:spPr>
          <a:xfrm rot="1605546">
            <a:off x="5035359" y="2545822"/>
            <a:ext cx="6483034" cy="2386008"/>
          </a:xfrm>
          <a:prstGeom prst="rect">
            <a:avLst/>
          </a:prstGeom>
        </p:spPr>
      </p:pic>
      <p:sp>
        <p:nvSpPr>
          <p:cNvPr id="10" name="TekstSylinder 9">
            <a:extLst>
              <a:ext uri="{FF2B5EF4-FFF2-40B4-BE49-F238E27FC236}">
                <a16:creationId xmlns:a16="http://schemas.microsoft.com/office/drawing/2014/main" id="{1E1086F5-E425-4834-B417-6C1E863E0919}"/>
              </a:ext>
            </a:extLst>
          </p:cNvPr>
          <p:cNvSpPr txBox="1"/>
          <p:nvPr/>
        </p:nvSpPr>
        <p:spPr>
          <a:xfrm>
            <a:off x="348342" y="2133600"/>
            <a:ext cx="3164371" cy="1200329"/>
          </a:xfrm>
          <a:prstGeom prst="rect">
            <a:avLst/>
          </a:prstGeom>
          <a:noFill/>
          <a:ln w="12700">
            <a:solidFill>
              <a:schemeClr val="tx1"/>
            </a:solidFill>
          </a:ln>
        </p:spPr>
        <p:txBody>
          <a:bodyPr wrap="square" rtlCol="0">
            <a:spAutoFit/>
          </a:bodyPr>
          <a:lstStyle/>
          <a:p>
            <a:r>
              <a:rPr lang="en-GB" dirty="0"/>
              <a:t>Spectrometers:</a:t>
            </a:r>
          </a:p>
          <a:p>
            <a:r>
              <a:rPr lang="en-GB" dirty="0"/>
              <a:t>PEELS: Parallel- collection EELS</a:t>
            </a:r>
          </a:p>
          <a:p>
            <a:r>
              <a:rPr lang="en-GB" dirty="0"/>
              <a:t>GIF: </a:t>
            </a:r>
            <a:r>
              <a:rPr lang="en-GB" dirty="0" err="1"/>
              <a:t>Gatan</a:t>
            </a:r>
            <a:r>
              <a:rPr lang="en-GB" dirty="0"/>
              <a:t> Imaging Filter</a:t>
            </a:r>
          </a:p>
          <a:p>
            <a:r>
              <a:rPr lang="en-GB" dirty="0"/>
              <a:t>Ω: Omega Filter </a:t>
            </a:r>
          </a:p>
        </p:txBody>
      </p:sp>
      <p:sp>
        <p:nvSpPr>
          <p:cNvPr id="12" name="Høyre klammeparentes 11">
            <a:extLst>
              <a:ext uri="{FF2B5EF4-FFF2-40B4-BE49-F238E27FC236}">
                <a16:creationId xmlns:a16="http://schemas.microsoft.com/office/drawing/2014/main" id="{2842A35D-9E18-492F-8D13-2905AA31E24B}"/>
              </a:ext>
            </a:extLst>
          </p:cNvPr>
          <p:cNvSpPr/>
          <p:nvPr/>
        </p:nvSpPr>
        <p:spPr>
          <a:xfrm>
            <a:off x="2773232" y="2829261"/>
            <a:ext cx="175260" cy="441960"/>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TekstSylinder 12">
            <a:extLst>
              <a:ext uri="{FF2B5EF4-FFF2-40B4-BE49-F238E27FC236}">
                <a16:creationId xmlns:a16="http://schemas.microsoft.com/office/drawing/2014/main" id="{4C15DE5E-C9F6-4E9E-95D7-3FBAF45F2FAD}"/>
              </a:ext>
            </a:extLst>
          </p:cNvPr>
          <p:cNvSpPr txBox="1"/>
          <p:nvPr/>
        </p:nvSpPr>
        <p:spPr>
          <a:xfrm>
            <a:off x="2988158" y="2884847"/>
            <a:ext cx="612668" cy="276999"/>
          </a:xfrm>
          <a:prstGeom prst="rect">
            <a:avLst/>
          </a:prstGeom>
          <a:noFill/>
        </p:spPr>
        <p:txBody>
          <a:bodyPr wrap="none" rtlCol="0">
            <a:spAutoFit/>
          </a:bodyPr>
          <a:lstStyle/>
          <a:p>
            <a:r>
              <a:rPr lang="en-GB" sz="1200" i="1" dirty="0"/>
              <a:t>EFTEM</a:t>
            </a:r>
          </a:p>
        </p:txBody>
      </p:sp>
      <p:grpSp>
        <p:nvGrpSpPr>
          <p:cNvPr id="16" name="Gruppe 15">
            <a:extLst>
              <a:ext uri="{FF2B5EF4-FFF2-40B4-BE49-F238E27FC236}">
                <a16:creationId xmlns:a16="http://schemas.microsoft.com/office/drawing/2014/main" id="{37D7F5AC-E7CC-462C-A934-178FE5AE0248}"/>
              </a:ext>
            </a:extLst>
          </p:cNvPr>
          <p:cNvGrpSpPr/>
          <p:nvPr/>
        </p:nvGrpSpPr>
        <p:grpSpPr>
          <a:xfrm>
            <a:off x="229614" y="3598713"/>
            <a:ext cx="3283100" cy="2309822"/>
            <a:chOff x="229614" y="3598713"/>
            <a:chExt cx="3283100" cy="2309822"/>
          </a:xfrm>
        </p:grpSpPr>
        <p:pic>
          <p:nvPicPr>
            <p:cNvPr id="14" name="Bilde 13">
              <a:extLst>
                <a:ext uri="{FF2B5EF4-FFF2-40B4-BE49-F238E27FC236}">
                  <a16:creationId xmlns:a16="http://schemas.microsoft.com/office/drawing/2014/main" id="{53F6A752-1500-4515-9FAC-9E7AA5A242E3}"/>
                </a:ext>
              </a:extLst>
            </p:cNvPr>
            <p:cNvPicPr>
              <a:picLocks noChangeAspect="1"/>
            </p:cNvPicPr>
            <p:nvPr/>
          </p:nvPicPr>
          <p:blipFill>
            <a:blip r:embed="rId5"/>
            <a:stretch>
              <a:fillRect/>
            </a:stretch>
          </p:blipFill>
          <p:spPr>
            <a:xfrm>
              <a:off x="229614" y="3598713"/>
              <a:ext cx="3283100" cy="2309822"/>
            </a:xfrm>
            <a:prstGeom prst="rect">
              <a:avLst/>
            </a:prstGeom>
          </p:spPr>
        </p:pic>
        <p:sp>
          <p:nvSpPr>
            <p:cNvPr id="15" name="Rektangel 14">
              <a:extLst>
                <a:ext uri="{FF2B5EF4-FFF2-40B4-BE49-F238E27FC236}">
                  <a16:creationId xmlns:a16="http://schemas.microsoft.com/office/drawing/2014/main" id="{12B02C64-BB0F-49EA-B838-AD407960D849}"/>
                </a:ext>
              </a:extLst>
            </p:cNvPr>
            <p:cNvSpPr/>
            <p:nvPr/>
          </p:nvSpPr>
          <p:spPr>
            <a:xfrm>
              <a:off x="1114919" y="4390056"/>
              <a:ext cx="1512489" cy="770008"/>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813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35116B7-6BE3-4608-928D-8A0E3CEBD92C}"/>
              </a:ext>
            </a:extLst>
          </p:cNvPr>
          <p:cNvSpPr>
            <a:spLocks noGrp="1"/>
          </p:cNvSpPr>
          <p:nvPr>
            <p:ph type="title"/>
          </p:nvPr>
        </p:nvSpPr>
        <p:spPr/>
        <p:txBody>
          <a:bodyPr>
            <a:normAutofit fontScale="90000"/>
          </a:bodyPr>
          <a:lstStyle/>
          <a:p>
            <a:r>
              <a:rPr lang="en-GB" dirty="0"/>
              <a:t>A little bit bout CBED (Convergent Beam Electron Diffraction)</a:t>
            </a:r>
            <a:br>
              <a:rPr lang="en-GB" dirty="0"/>
            </a:br>
            <a:endParaRPr lang="en-GB" dirty="0"/>
          </a:p>
        </p:txBody>
      </p:sp>
      <p:sp>
        <p:nvSpPr>
          <p:cNvPr id="3" name="Plassholder for innhold 2">
            <a:extLst>
              <a:ext uri="{FF2B5EF4-FFF2-40B4-BE49-F238E27FC236}">
                <a16:creationId xmlns:a16="http://schemas.microsoft.com/office/drawing/2014/main" id="{6437BA09-BF15-45A2-809C-B046559A43CE}"/>
              </a:ext>
            </a:extLst>
          </p:cNvPr>
          <p:cNvSpPr>
            <a:spLocks noGrp="1"/>
          </p:cNvSpPr>
          <p:nvPr>
            <p:ph idx="1"/>
          </p:nvPr>
        </p:nvSpPr>
        <p:spPr>
          <a:xfrm>
            <a:off x="838200" y="1825625"/>
            <a:ext cx="6184301" cy="4351338"/>
          </a:xfrm>
        </p:spPr>
        <p:txBody>
          <a:bodyPr/>
          <a:lstStyle/>
          <a:p>
            <a:r>
              <a:rPr lang="en-GB" dirty="0"/>
              <a:t>Based on measuring Kossel and M</a:t>
            </a:r>
            <a:r>
              <a:rPr lang="de-DE" dirty="0" err="1"/>
              <a:t>öllenstedt</a:t>
            </a:r>
            <a:r>
              <a:rPr lang="nb-NO" dirty="0"/>
              <a:t> </a:t>
            </a:r>
            <a:r>
              <a:rPr lang="nb-NO" dirty="0" err="1"/>
              <a:t>fringes</a:t>
            </a:r>
            <a:r>
              <a:rPr lang="nb-NO" dirty="0"/>
              <a:t> (K-M) in </a:t>
            </a:r>
            <a:r>
              <a:rPr lang="nb-NO" b="1" dirty="0"/>
              <a:t>g</a:t>
            </a:r>
            <a:r>
              <a:rPr lang="nb-NO" dirty="0"/>
              <a:t> spot</a:t>
            </a:r>
          </a:p>
          <a:p>
            <a:r>
              <a:rPr lang="en-GB" dirty="0"/>
              <a:t>Theory described by Kelly &amp; refined by Allen </a:t>
            </a:r>
            <a:r>
              <a:rPr lang="en-GB" i="1" dirty="0"/>
              <a:t>et al.</a:t>
            </a:r>
          </a:p>
          <a:p>
            <a:pPr marL="0" indent="0">
              <a:buNone/>
            </a:pPr>
            <a:endParaRPr lang="en-GB" dirty="0"/>
          </a:p>
          <a:p>
            <a:pPr marL="0" indent="0">
              <a:buNone/>
            </a:pPr>
            <a:endParaRPr lang="en-GB" dirty="0"/>
          </a:p>
        </p:txBody>
      </p:sp>
      <p:sp>
        <p:nvSpPr>
          <p:cNvPr id="4" name="Plassholder for dato 3">
            <a:extLst>
              <a:ext uri="{FF2B5EF4-FFF2-40B4-BE49-F238E27FC236}">
                <a16:creationId xmlns:a16="http://schemas.microsoft.com/office/drawing/2014/main" id="{2C0DFE6F-E04A-40A0-99C9-4A0B17057798}"/>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Plassholder for lysbildenummer 4">
            <a:extLst>
              <a:ext uri="{FF2B5EF4-FFF2-40B4-BE49-F238E27FC236}">
                <a16:creationId xmlns:a16="http://schemas.microsoft.com/office/drawing/2014/main" id="{8F831B4E-75CF-43CB-AEF2-A800283B3A8B}"/>
              </a:ext>
            </a:extLst>
          </p:cNvPr>
          <p:cNvSpPr>
            <a:spLocks noGrp="1"/>
          </p:cNvSpPr>
          <p:nvPr>
            <p:ph type="sldNum" sz="quarter" idx="12"/>
          </p:nvPr>
        </p:nvSpPr>
        <p:spPr/>
        <p:txBody>
          <a:bodyPr/>
          <a:lstStyle/>
          <a:p>
            <a:fld id="{AA1F30EC-31C9-4FA6-856A-1DED7103C825}" type="slidenum">
              <a:rPr lang="nb-NO" smtClean="0"/>
              <a:pPr/>
              <a:t>6</a:t>
            </a:fld>
            <a:endParaRPr lang="nb-NO" dirty="0"/>
          </a:p>
        </p:txBody>
      </p:sp>
      <p:pic>
        <p:nvPicPr>
          <p:cNvPr id="7" name="Bilde 6">
            <a:extLst>
              <a:ext uri="{FF2B5EF4-FFF2-40B4-BE49-F238E27FC236}">
                <a16:creationId xmlns:a16="http://schemas.microsoft.com/office/drawing/2014/main" id="{323CA88E-23BF-4BF3-8E4F-920B45C99304}"/>
              </a:ext>
            </a:extLst>
          </p:cNvPr>
          <p:cNvPicPr>
            <a:picLocks noChangeAspect="1"/>
          </p:cNvPicPr>
          <p:nvPr/>
        </p:nvPicPr>
        <p:blipFill>
          <a:blip r:embed="rId3"/>
          <a:stretch>
            <a:fillRect/>
          </a:stretch>
        </p:blipFill>
        <p:spPr>
          <a:xfrm rot="2742279">
            <a:off x="8448530" y="2503689"/>
            <a:ext cx="4915440" cy="2350693"/>
          </a:xfrm>
          <a:prstGeom prst="rect">
            <a:avLst/>
          </a:prstGeom>
        </p:spPr>
      </p:pic>
      <p:pic>
        <p:nvPicPr>
          <p:cNvPr id="6" name="Bilde 5">
            <a:extLst>
              <a:ext uri="{FF2B5EF4-FFF2-40B4-BE49-F238E27FC236}">
                <a16:creationId xmlns:a16="http://schemas.microsoft.com/office/drawing/2014/main" id="{15C6AAE0-A355-4E02-8C0D-6E3074F5D180}"/>
              </a:ext>
            </a:extLst>
          </p:cNvPr>
          <p:cNvPicPr>
            <a:picLocks noChangeAspect="1"/>
          </p:cNvPicPr>
          <p:nvPr/>
        </p:nvPicPr>
        <p:blipFill>
          <a:blip r:embed="rId4">
            <a:alphaModFix amt="75000"/>
            <a:extLst>
              <a:ext uri="{28A0092B-C50C-407E-A947-70E740481C1C}">
                <a14:useLocalDpi xmlns:a14="http://schemas.microsoft.com/office/drawing/2010/main" val="0"/>
              </a:ext>
            </a:extLst>
          </a:blip>
          <a:srcRect/>
          <a:stretch/>
        </p:blipFill>
        <p:spPr>
          <a:xfrm rot="867263">
            <a:off x="9058317" y="4454428"/>
            <a:ext cx="4070916" cy="1639369"/>
          </a:xfrm>
          <a:prstGeom prst="rect">
            <a:avLst/>
          </a:prstGeom>
        </p:spPr>
      </p:pic>
      <p:pic>
        <p:nvPicPr>
          <p:cNvPr id="8" name="Bilde 7">
            <a:extLst>
              <a:ext uri="{FF2B5EF4-FFF2-40B4-BE49-F238E27FC236}">
                <a16:creationId xmlns:a16="http://schemas.microsoft.com/office/drawing/2014/main" id="{08960E6B-CCDB-47B4-BDCA-69F08D947C3D}"/>
              </a:ext>
            </a:extLst>
          </p:cNvPr>
          <p:cNvPicPr>
            <a:picLocks noChangeAspect="1"/>
          </p:cNvPicPr>
          <p:nvPr/>
        </p:nvPicPr>
        <p:blipFill>
          <a:blip r:embed="rId5">
            <a:alphaModFix amt="75000"/>
          </a:blip>
          <a:stretch>
            <a:fillRect/>
          </a:stretch>
        </p:blipFill>
        <p:spPr>
          <a:xfrm rot="4388154">
            <a:off x="6613421" y="2584442"/>
            <a:ext cx="3930947" cy="1654632"/>
          </a:xfrm>
          <a:prstGeom prst="rect">
            <a:avLst/>
          </a:prstGeom>
        </p:spPr>
      </p:pic>
      <p:sp>
        <p:nvSpPr>
          <p:cNvPr id="9" name="TekstSylinder 8">
            <a:extLst>
              <a:ext uri="{FF2B5EF4-FFF2-40B4-BE49-F238E27FC236}">
                <a16:creationId xmlns:a16="http://schemas.microsoft.com/office/drawing/2014/main" id="{3D876CF2-3F53-484E-9C3E-2FEEC5BB7F4F}"/>
              </a:ext>
            </a:extLst>
          </p:cNvPr>
          <p:cNvSpPr txBox="1"/>
          <p:nvPr/>
        </p:nvSpPr>
        <p:spPr>
          <a:xfrm>
            <a:off x="598181" y="3838293"/>
            <a:ext cx="6906986" cy="923330"/>
          </a:xfrm>
          <a:prstGeom prst="rect">
            <a:avLst/>
          </a:prstGeom>
          <a:noFill/>
          <a:ln>
            <a:solidFill>
              <a:schemeClr val="tx1"/>
            </a:solidFill>
          </a:ln>
        </p:spPr>
        <p:txBody>
          <a:bodyPr wrap="square" rtlCol="0">
            <a:spAutoFit/>
          </a:bodyPr>
          <a:lstStyle/>
          <a:p>
            <a:r>
              <a:rPr lang="de-DE" i="1" dirty="0"/>
              <a:t>„[…] im Inneren der Scheiben aber zeigen sich </a:t>
            </a:r>
            <a:r>
              <a:rPr lang="de-DE" i="1" dirty="0" err="1"/>
              <a:t>Intensitätsschankungen</a:t>
            </a:r>
            <a:r>
              <a:rPr lang="de-DE" i="1" dirty="0"/>
              <a:t>, die von der merklich gewordenen Ausdehnung des Gitters in die Tiefe Herrühren.“ –Kossel 1939</a:t>
            </a:r>
            <a:endParaRPr lang="en-GB" i="1" dirty="0"/>
          </a:p>
        </p:txBody>
      </p:sp>
      <p:sp>
        <p:nvSpPr>
          <p:cNvPr id="10" name="TekstSylinder 9">
            <a:extLst>
              <a:ext uri="{FF2B5EF4-FFF2-40B4-BE49-F238E27FC236}">
                <a16:creationId xmlns:a16="http://schemas.microsoft.com/office/drawing/2014/main" id="{0A588DCE-4F92-458A-ADCE-327ED7373C28}"/>
              </a:ext>
            </a:extLst>
          </p:cNvPr>
          <p:cNvSpPr txBox="1"/>
          <p:nvPr/>
        </p:nvSpPr>
        <p:spPr>
          <a:xfrm>
            <a:off x="598181" y="4885558"/>
            <a:ext cx="7467109" cy="938719"/>
          </a:xfrm>
          <a:prstGeom prst="rect">
            <a:avLst/>
          </a:prstGeom>
          <a:noFill/>
        </p:spPr>
        <p:txBody>
          <a:bodyPr wrap="none" rtlCol="0">
            <a:spAutoFit/>
          </a:bodyPr>
          <a:lstStyle/>
          <a:p>
            <a:r>
              <a:rPr lang="de-DE" sz="1100" dirty="0" err="1"/>
              <a:t>Interesting</a:t>
            </a:r>
            <a:r>
              <a:rPr lang="de-DE" sz="1100" dirty="0"/>
              <a:t> </a:t>
            </a:r>
            <a:r>
              <a:rPr lang="de-DE" sz="1100" dirty="0" err="1"/>
              <a:t>artikle</a:t>
            </a:r>
            <a:r>
              <a:rPr lang="de-DE" sz="1100" dirty="0"/>
              <a:t> on CBED and Nazis: </a:t>
            </a:r>
            <a:r>
              <a:rPr lang="de-DE" sz="1100" dirty="0">
                <a:hlinkClick r:id="rId6"/>
              </a:rPr>
              <a:t>https://blogs.kent.ac.uk/sciencecomma/2019/12/13/scientific-discovery-under-nazi-rule/</a:t>
            </a:r>
            <a:endParaRPr lang="de-DE" sz="1100" dirty="0"/>
          </a:p>
          <a:p>
            <a:r>
              <a:rPr lang="de-DE" sz="1100" dirty="0" err="1"/>
              <a:t>Möllenstedt</a:t>
            </a:r>
            <a:r>
              <a:rPr lang="nb-NO" sz="1100" dirty="0"/>
              <a:t>’s a</a:t>
            </a:r>
            <a:r>
              <a:rPr lang="de-DE" sz="1100" dirty="0" err="1"/>
              <a:t>uto-biography</a:t>
            </a:r>
            <a:r>
              <a:rPr lang="de-DE" sz="1100" dirty="0"/>
              <a:t>: </a:t>
            </a:r>
            <a:r>
              <a:rPr lang="de-DE" sz="1100" dirty="0">
                <a:hlinkClick r:id="rId7"/>
              </a:rPr>
              <a:t>https://sci-hub.se/https://doi.org/10.1016/S1076-5670(08)70060-0</a:t>
            </a:r>
            <a:endParaRPr lang="de-DE" sz="1100" dirty="0"/>
          </a:p>
          <a:p>
            <a:r>
              <a:rPr lang="de-DE" sz="1100" dirty="0" err="1"/>
              <a:t>Really</a:t>
            </a:r>
            <a:r>
              <a:rPr lang="de-DE" sz="1100" dirty="0"/>
              <a:t> easy </a:t>
            </a:r>
            <a:r>
              <a:rPr lang="de-DE" sz="1100" dirty="0" err="1"/>
              <a:t>to</a:t>
            </a:r>
            <a:r>
              <a:rPr lang="de-DE" sz="1100" dirty="0"/>
              <a:t> </a:t>
            </a:r>
            <a:r>
              <a:rPr lang="de-DE" sz="1100" dirty="0" err="1"/>
              <a:t>read</a:t>
            </a:r>
            <a:r>
              <a:rPr lang="de-DE" sz="1100" dirty="0"/>
              <a:t> </a:t>
            </a:r>
            <a:r>
              <a:rPr lang="de-DE" sz="1100" dirty="0" err="1"/>
              <a:t>paper</a:t>
            </a:r>
            <a:r>
              <a:rPr lang="de-DE" sz="1100" dirty="0"/>
              <a:t> „</a:t>
            </a:r>
            <a:r>
              <a:rPr lang="de-DE" sz="1100" dirty="0" err="1"/>
              <a:t>about</a:t>
            </a:r>
            <a:r>
              <a:rPr lang="de-DE" sz="1100" dirty="0"/>
              <a:t> </a:t>
            </a:r>
            <a:r>
              <a:rPr lang="de-DE" sz="1100" dirty="0" err="1"/>
              <a:t>everything</a:t>
            </a:r>
            <a:r>
              <a:rPr lang="de-DE" sz="1100" dirty="0"/>
              <a:t>“: </a:t>
            </a:r>
            <a:r>
              <a:rPr lang="de-DE" sz="1100" dirty="0">
                <a:hlinkClick r:id="rId8"/>
              </a:rPr>
              <a:t>https://sci-hub.se/https://doi.org/10.1016/S0031-8914(40)90101-X</a:t>
            </a:r>
            <a:endParaRPr lang="de-DE" sz="1100" dirty="0"/>
          </a:p>
          <a:p>
            <a:endParaRPr lang="de-DE" sz="1100" dirty="0"/>
          </a:p>
          <a:p>
            <a:endParaRPr lang="de-DE" sz="1100" dirty="0"/>
          </a:p>
        </p:txBody>
      </p:sp>
    </p:spTree>
    <p:extLst>
      <p:ext uri="{BB962C8B-B14F-4D97-AF65-F5344CB8AC3E}">
        <p14:creationId xmlns:p14="http://schemas.microsoft.com/office/powerpoint/2010/main" val="11287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BDB65E39-C16F-4D8E-9233-6F58D2A9458A}"/>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Plassholder for lysbildenummer 4">
            <a:extLst>
              <a:ext uri="{FF2B5EF4-FFF2-40B4-BE49-F238E27FC236}">
                <a16:creationId xmlns:a16="http://schemas.microsoft.com/office/drawing/2014/main" id="{6B7BD617-EB56-421D-9912-66480F1D7A80}"/>
              </a:ext>
            </a:extLst>
          </p:cNvPr>
          <p:cNvSpPr>
            <a:spLocks noGrp="1"/>
          </p:cNvSpPr>
          <p:nvPr>
            <p:ph type="sldNum" sz="quarter" idx="12"/>
          </p:nvPr>
        </p:nvSpPr>
        <p:spPr/>
        <p:txBody>
          <a:bodyPr/>
          <a:lstStyle/>
          <a:p>
            <a:fld id="{AA1F30EC-31C9-4FA6-856A-1DED7103C825}" type="slidenum">
              <a:rPr lang="nb-NO" smtClean="0"/>
              <a:pPr/>
              <a:t>7</a:t>
            </a:fld>
            <a:endParaRPr lang="nb-NO" dirty="0"/>
          </a:p>
        </p:txBody>
      </p:sp>
      <p:pic>
        <p:nvPicPr>
          <p:cNvPr id="6" name="Bilde 5">
            <a:extLst>
              <a:ext uri="{FF2B5EF4-FFF2-40B4-BE49-F238E27FC236}">
                <a16:creationId xmlns:a16="http://schemas.microsoft.com/office/drawing/2014/main" id="{FD632B4B-F92D-449D-A9C6-D17D97D264A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6395" y="1989330"/>
            <a:ext cx="3541342" cy="3545012"/>
          </a:xfrm>
          <a:prstGeom prst="rect">
            <a:avLst/>
          </a:prstGeom>
        </p:spPr>
      </p:pic>
      <p:sp>
        <p:nvSpPr>
          <p:cNvPr id="7" name="Tittel 1">
            <a:extLst>
              <a:ext uri="{FF2B5EF4-FFF2-40B4-BE49-F238E27FC236}">
                <a16:creationId xmlns:a16="http://schemas.microsoft.com/office/drawing/2014/main" id="{5DE814FC-1F03-4316-936F-0B4643E9971D}"/>
              </a:ext>
            </a:extLst>
          </p:cNvPr>
          <p:cNvSpPr txBox="1">
            <a:spLocks/>
          </p:cNvSpPr>
          <p:nvPr/>
        </p:nvSpPr>
        <p:spPr>
          <a:xfrm>
            <a:off x="990600" y="517525"/>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little bit bout CBED (Convergent Beam Electron Diffraction)</a:t>
            </a:r>
            <a:br>
              <a:rPr lang="en-GB" dirty="0"/>
            </a:br>
            <a:endParaRPr lang="en-GB" dirty="0"/>
          </a:p>
        </p:txBody>
      </p:sp>
      <p:cxnSp>
        <p:nvCxnSpPr>
          <p:cNvPr id="11" name="Rett pilkobling 10">
            <a:extLst>
              <a:ext uri="{FF2B5EF4-FFF2-40B4-BE49-F238E27FC236}">
                <a16:creationId xmlns:a16="http://schemas.microsoft.com/office/drawing/2014/main" id="{C8C40BC3-FA0D-4F00-8C20-26131ABAFF00}"/>
              </a:ext>
            </a:extLst>
          </p:cNvPr>
          <p:cNvCxnSpPr/>
          <p:nvPr/>
        </p:nvCxnSpPr>
        <p:spPr>
          <a:xfrm>
            <a:off x="336395" y="5503336"/>
            <a:ext cx="3541342" cy="0"/>
          </a:xfrm>
          <a:prstGeom prst="straightConnector1">
            <a:avLst/>
          </a:prstGeom>
          <a:ln w="539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Rett pilkobling 11">
            <a:extLst>
              <a:ext uri="{FF2B5EF4-FFF2-40B4-BE49-F238E27FC236}">
                <a16:creationId xmlns:a16="http://schemas.microsoft.com/office/drawing/2014/main" id="{1A7D94CB-8C59-42FA-A174-AB16AE20DEE8}"/>
              </a:ext>
            </a:extLst>
          </p:cNvPr>
          <p:cNvCxnSpPr>
            <a:cxnSpLocks/>
          </p:cNvCxnSpPr>
          <p:nvPr/>
        </p:nvCxnSpPr>
        <p:spPr>
          <a:xfrm flipV="1">
            <a:off x="367990" y="2116667"/>
            <a:ext cx="0" cy="3268133"/>
          </a:xfrm>
          <a:prstGeom prst="straightConnector1">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kstSylinder 15">
            <a:extLst>
              <a:ext uri="{FF2B5EF4-FFF2-40B4-BE49-F238E27FC236}">
                <a16:creationId xmlns:a16="http://schemas.microsoft.com/office/drawing/2014/main" id="{368AF6BF-0802-43BE-9BAC-7DC60D13FA9D}"/>
              </a:ext>
            </a:extLst>
          </p:cNvPr>
          <p:cNvSpPr txBox="1"/>
          <p:nvPr/>
        </p:nvSpPr>
        <p:spPr>
          <a:xfrm rot="16200000">
            <a:off x="-898965" y="3510398"/>
            <a:ext cx="2069797" cy="369332"/>
          </a:xfrm>
          <a:prstGeom prst="rect">
            <a:avLst/>
          </a:prstGeom>
          <a:noFill/>
        </p:spPr>
        <p:txBody>
          <a:bodyPr wrap="none" rtlCol="0">
            <a:spAutoFit/>
          </a:bodyPr>
          <a:lstStyle/>
          <a:p>
            <a:r>
              <a:rPr lang="nb-NO" dirty="0"/>
              <a:t>Sample </a:t>
            </a:r>
            <a:r>
              <a:rPr lang="nb-NO" dirty="0" err="1"/>
              <a:t>thickness</a:t>
            </a:r>
            <a:r>
              <a:rPr lang="nb-NO" dirty="0"/>
              <a:t> (t)</a:t>
            </a:r>
            <a:endParaRPr lang="en-GB" dirty="0"/>
          </a:p>
        </p:txBody>
      </p:sp>
      <p:sp>
        <p:nvSpPr>
          <p:cNvPr id="17" name="TekstSylinder 16">
            <a:extLst>
              <a:ext uri="{FF2B5EF4-FFF2-40B4-BE49-F238E27FC236}">
                <a16:creationId xmlns:a16="http://schemas.microsoft.com/office/drawing/2014/main" id="{4CB5226B-9118-4511-B997-F4DD69FEFB99}"/>
              </a:ext>
            </a:extLst>
          </p:cNvPr>
          <p:cNvSpPr txBox="1"/>
          <p:nvPr/>
        </p:nvSpPr>
        <p:spPr>
          <a:xfrm>
            <a:off x="1800732" y="5530346"/>
            <a:ext cx="612668" cy="369332"/>
          </a:xfrm>
          <a:prstGeom prst="rect">
            <a:avLst/>
          </a:prstGeom>
          <a:solidFill>
            <a:schemeClr val="bg1">
              <a:alpha val="45000"/>
            </a:schemeClr>
          </a:solidFill>
        </p:spPr>
        <p:txBody>
          <a:bodyPr wrap="none" rtlCol="0">
            <a:spAutoFit/>
          </a:bodyPr>
          <a:lstStyle/>
          <a:p>
            <a:r>
              <a:rPr lang="nb-NO" dirty="0"/>
              <a:t>s = 0</a:t>
            </a:r>
            <a:endParaRPr lang="en-GB" dirty="0"/>
          </a:p>
        </p:txBody>
      </p:sp>
      <p:cxnSp>
        <p:nvCxnSpPr>
          <p:cNvPr id="19" name="Rett linje 18">
            <a:extLst>
              <a:ext uri="{FF2B5EF4-FFF2-40B4-BE49-F238E27FC236}">
                <a16:creationId xmlns:a16="http://schemas.microsoft.com/office/drawing/2014/main" id="{7809D6B5-F89F-4915-9A5F-D6AEBB96D70B}"/>
              </a:ext>
            </a:extLst>
          </p:cNvPr>
          <p:cNvCxnSpPr>
            <a:cxnSpLocks/>
          </p:cNvCxnSpPr>
          <p:nvPr/>
        </p:nvCxnSpPr>
        <p:spPr>
          <a:xfrm flipV="1">
            <a:off x="2107066" y="4826003"/>
            <a:ext cx="0" cy="753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kstSylinder 1">
            <a:extLst>
              <a:ext uri="{FF2B5EF4-FFF2-40B4-BE49-F238E27FC236}">
                <a16:creationId xmlns:a16="http://schemas.microsoft.com/office/drawing/2014/main" id="{FAD2AD16-C588-42D1-9B38-DC8210178EBB}"/>
              </a:ext>
            </a:extLst>
          </p:cNvPr>
          <p:cNvSpPr txBox="1"/>
          <p:nvPr/>
        </p:nvSpPr>
        <p:spPr>
          <a:xfrm>
            <a:off x="262272" y="1683667"/>
            <a:ext cx="7929928" cy="307777"/>
          </a:xfrm>
          <a:prstGeom prst="rect">
            <a:avLst/>
          </a:prstGeom>
          <a:noFill/>
        </p:spPr>
        <p:txBody>
          <a:bodyPr wrap="none" rtlCol="0">
            <a:spAutoFit/>
          </a:bodyPr>
          <a:lstStyle/>
          <a:p>
            <a:r>
              <a:rPr lang="nb-NO" sz="1400" dirty="0"/>
              <a:t>Rocking- </a:t>
            </a:r>
            <a:r>
              <a:rPr lang="nb-NO" sz="1400" dirty="0" err="1"/>
              <a:t>curve</a:t>
            </a:r>
            <a:r>
              <a:rPr lang="nb-NO" sz="1400" dirty="0"/>
              <a:t>: </a:t>
            </a:r>
            <a:r>
              <a:rPr lang="nb-NO" sz="1400" i="1" dirty="0" err="1"/>
              <a:t>Intensity</a:t>
            </a:r>
            <a:r>
              <a:rPr lang="nb-NO" sz="1400" i="1" dirty="0"/>
              <a:t> </a:t>
            </a:r>
            <a:r>
              <a:rPr lang="nb-NO" sz="1400" i="1" dirty="0" err="1"/>
              <a:t>distribution</a:t>
            </a:r>
            <a:r>
              <a:rPr lang="nb-NO" sz="1400" i="1" dirty="0"/>
              <a:t> </a:t>
            </a:r>
            <a:r>
              <a:rPr lang="nb-NO" sz="1400" i="1" dirty="0" err="1"/>
              <a:t>with</a:t>
            </a:r>
            <a:r>
              <a:rPr lang="nb-NO" sz="1400" i="1" dirty="0"/>
              <a:t> </a:t>
            </a:r>
            <a:r>
              <a:rPr lang="nb-NO" sz="1400" i="1" dirty="0" err="1"/>
              <a:t>the</a:t>
            </a:r>
            <a:r>
              <a:rPr lang="nb-NO" sz="1400" i="1" dirty="0"/>
              <a:t> </a:t>
            </a:r>
            <a:r>
              <a:rPr lang="nb-NO" sz="1400" i="1" dirty="0" err="1"/>
              <a:t>change</a:t>
            </a:r>
            <a:r>
              <a:rPr lang="nb-NO" sz="1400" i="1" dirty="0"/>
              <a:t> </a:t>
            </a:r>
            <a:r>
              <a:rPr lang="nb-NO" sz="1400" i="1" dirty="0" err="1"/>
              <a:t>of</a:t>
            </a:r>
            <a:r>
              <a:rPr lang="nb-NO" sz="1400" i="1" dirty="0"/>
              <a:t> </a:t>
            </a:r>
            <a:r>
              <a:rPr lang="nb-NO" sz="1400" i="1" dirty="0" err="1"/>
              <a:t>diffraction</a:t>
            </a:r>
            <a:r>
              <a:rPr lang="nb-NO" sz="1400" i="1" dirty="0"/>
              <a:t> </a:t>
            </a:r>
            <a:r>
              <a:rPr lang="nb-NO" sz="1400" i="1" dirty="0" err="1"/>
              <a:t>conditions</a:t>
            </a:r>
            <a:r>
              <a:rPr lang="nb-NO" sz="1400" i="1" dirty="0"/>
              <a:t> due to </a:t>
            </a:r>
            <a:r>
              <a:rPr lang="nb-NO" sz="1400" i="1" dirty="0" err="1"/>
              <a:t>dynamical</a:t>
            </a:r>
            <a:r>
              <a:rPr lang="nb-NO" sz="1400" i="1" dirty="0"/>
              <a:t> </a:t>
            </a:r>
            <a:r>
              <a:rPr lang="nb-NO" sz="1400" i="1" dirty="0" err="1"/>
              <a:t>diffraction</a:t>
            </a:r>
            <a:r>
              <a:rPr lang="nb-NO" sz="1400" i="1" dirty="0"/>
              <a:t>.</a:t>
            </a:r>
            <a:endParaRPr lang="en-GB" sz="1400" i="1" dirty="0"/>
          </a:p>
        </p:txBody>
      </p:sp>
      <p:grpSp>
        <p:nvGrpSpPr>
          <p:cNvPr id="13" name="Gruppe 12">
            <a:extLst>
              <a:ext uri="{FF2B5EF4-FFF2-40B4-BE49-F238E27FC236}">
                <a16:creationId xmlns:a16="http://schemas.microsoft.com/office/drawing/2014/main" id="{BB1BF640-EA77-429E-BFCE-FD3453C753C4}"/>
              </a:ext>
            </a:extLst>
          </p:cNvPr>
          <p:cNvGrpSpPr/>
          <p:nvPr/>
        </p:nvGrpSpPr>
        <p:grpSpPr>
          <a:xfrm>
            <a:off x="1774824" y="2188179"/>
            <a:ext cx="680282" cy="1817159"/>
            <a:chOff x="1774824" y="2188179"/>
            <a:chExt cx="680282" cy="1817159"/>
          </a:xfrm>
        </p:grpSpPr>
        <p:sp>
          <p:nvSpPr>
            <p:cNvPr id="10" name="Ellipse 9">
              <a:extLst>
                <a:ext uri="{FF2B5EF4-FFF2-40B4-BE49-F238E27FC236}">
                  <a16:creationId xmlns:a16="http://schemas.microsoft.com/office/drawing/2014/main" id="{C56864F5-00E1-41FD-BCF8-53C862F8BB1F}"/>
                </a:ext>
              </a:extLst>
            </p:cNvPr>
            <p:cNvSpPr/>
            <p:nvPr/>
          </p:nvSpPr>
          <p:spPr>
            <a:xfrm>
              <a:off x="1774824" y="2188179"/>
              <a:ext cx="664484" cy="6644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Ellipse 17">
              <a:extLst>
                <a:ext uri="{FF2B5EF4-FFF2-40B4-BE49-F238E27FC236}">
                  <a16:creationId xmlns:a16="http://schemas.microsoft.com/office/drawing/2014/main" id="{EAB3BAFC-B8C9-4D1F-AA9A-B052DDC14537}"/>
                </a:ext>
              </a:extLst>
            </p:cNvPr>
            <p:cNvSpPr/>
            <p:nvPr/>
          </p:nvSpPr>
          <p:spPr>
            <a:xfrm>
              <a:off x="1790622" y="3340854"/>
              <a:ext cx="664484" cy="6644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uppe 19">
            <a:extLst>
              <a:ext uri="{FF2B5EF4-FFF2-40B4-BE49-F238E27FC236}">
                <a16:creationId xmlns:a16="http://schemas.microsoft.com/office/drawing/2014/main" id="{4DB413C7-6476-486B-BBED-54CC0BBA5A33}"/>
              </a:ext>
            </a:extLst>
          </p:cNvPr>
          <p:cNvGrpSpPr/>
          <p:nvPr/>
        </p:nvGrpSpPr>
        <p:grpSpPr>
          <a:xfrm>
            <a:off x="2792160" y="1824305"/>
            <a:ext cx="1673011" cy="2984511"/>
            <a:chOff x="2792160" y="1824305"/>
            <a:chExt cx="1673011" cy="2984511"/>
          </a:xfrm>
        </p:grpSpPr>
        <p:pic>
          <p:nvPicPr>
            <p:cNvPr id="15" name="Bilde 14">
              <a:extLst>
                <a:ext uri="{FF2B5EF4-FFF2-40B4-BE49-F238E27FC236}">
                  <a16:creationId xmlns:a16="http://schemas.microsoft.com/office/drawing/2014/main" id="{1C21A992-30A3-4BE7-B09B-E14CD39B007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1368"/>
            <a:stretch/>
          </p:blipFill>
          <p:spPr>
            <a:xfrm rot="13419880">
              <a:off x="3059340" y="1824305"/>
              <a:ext cx="1405831" cy="1437052"/>
            </a:xfrm>
            <a:prstGeom prst="rect">
              <a:avLst/>
            </a:prstGeom>
          </p:spPr>
        </p:pic>
        <p:pic>
          <p:nvPicPr>
            <p:cNvPr id="14" name="Bilde 13">
              <a:extLst>
                <a:ext uri="{FF2B5EF4-FFF2-40B4-BE49-F238E27FC236}">
                  <a16:creationId xmlns:a16="http://schemas.microsoft.com/office/drawing/2014/main" id="{7189C875-6EBF-40F0-A740-B3D857458F0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rot="3745132">
              <a:off x="2771481" y="3152214"/>
              <a:ext cx="1677281" cy="1635923"/>
            </a:xfrm>
            <a:prstGeom prst="rect">
              <a:avLst/>
            </a:prstGeom>
          </p:spPr>
        </p:pic>
      </p:grpSp>
      <p:grpSp>
        <p:nvGrpSpPr>
          <p:cNvPr id="30" name="Gruppe 29">
            <a:extLst>
              <a:ext uri="{FF2B5EF4-FFF2-40B4-BE49-F238E27FC236}">
                <a16:creationId xmlns:a16="http://schemas.microsoft.com/office/drawing/2014/main" id="{7449854C-E89A-4AA1-9B41-52F0F58F02C7}"/>
              </a:ext>
            </a:extLst>
          </p:cNvPr>
          <p:cNvGrpSpPr/>
          <p:nvPr/>
        </p:nvGrpSpPr>
        <p:grpSpPr>
          <a:xfrm>
            <a:off x="3075021" y="2232016"/>
            <a:ext cx="5466946" cy="3233262"/>
            <a:chOff x="3075021" y="2232016"/>
            <a:chExt cx="5466946" cy="3233262"/>
          </a:xfrm>
        </p:grpSpPr>
        <p:pic>
          <p:nvPicPr>
            <p:cNvPr id="21" name="Bilde 20">
              <a:extLst>
                <a:ext uri="{FF2B5EF4-FFF2-40B4-BE49-F238E27FC236}">
                  <a16:creationId xmlns:a16="http://schemas.microsoft.com/office/drawing/2014/main" id="{7F333E20-418F-484C-AD56-92ABB661276F}"/>
                </a:ext>
              </a:extLst>
            </p:cNvPr>
            <p:cNvPicPr>
              <a:picLocks noChangeAspect="1"/>
            </p:cNvPicPr>
            <p:nvPr/>
          </p:nvPicPr>
          <p:blipFill>
            <a:blip r:embed="rId8"/>
            <a:stretch>
              <a:fillRect/>
            </a:stretch>
          </p:blipFill>
          <p:spPr>
            <a:xfrm rot="3618640">
              <a:off x="5044129" y="2769201"/>
              <a:ext cx="2613561" cy="2778593"/>
            </a:xfrm>
            <a:prstGeom prst="rect">
              <a:avLst/>
            </a:prstGeom>
            <a:ln w="34925">
              <a:solidFill>
                <a:schemeClr val="accent6">
                  <a:lumMod val="60000"/>
                  <a:lumOff val="40000"/>
                </a:schemeClr>
              </a:solidFill>
            </a:ln>
          </p:spPr>
        </p:pic>
        <p:sp>
          <p:nvSpPr>
            <p:cNvPr id="22" name="Rektangel 21">
              <a:extLst>
                <a:ext uri="{FF2B5EF4-FFF2-40B4-BE49-F238E27FC236}">
                  <a16:creationId xmlns:a16="http://schemas.microsoft.com/office/drawing/2014/main" id="{2A817077-5292-4932-9FB0-F6AE45DFFAAB}"/>
                </a:ext>
              </a:extLst>
            </p:cNvPr>
            <p:cNvSpPr/>
            <p:nvPr/>
          </p:nvSpPr>
          <p:spPr>
            <a:xfrm>
              <a:off x="3075021" y="3750733"/>
              <a:ext cx="855416" cy="509210"/>
            </a:xfrm>
            <a:prstGeom prst="rect">
              <a:avLst/>
            </a:prstGeom>
            <a:no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Rett linje 23">
              <a:extLst>
                <a:ext uri="{FF2B5EF4-FFF2-40B4-BE49-F238E27FC236}">
                  <a16:creationId xmlns:a16="http://schemas.microsoft.com/office/drawing/2014/main" id="{D00B7643-7F06-4694-BC3B-2D52F2A1A5E2}"/>
                </a:ext>
              </a:extLst>
            </p:cNvPr>
            <p:cNvCxnSpPr>
              <a:cxnSpLocks/>
              <a:stCxn id="21" idx="1"/>
              <a:endCxn id="22" idx="0"/>
            </p:cNvCxnSpPr>
            <p:nvPr/>
          </p:nvCxnSpPr>
          <p:spPr>
            <a:xfrm flipH="1">
              <a:off x="3502729" y="3023267"/>
              <a:ext cx="2200936" cy="727466"/>
            </a:xfrm>
            <a:prstGeom prst="line">
              <a:avLst/>
            </a:prstGeom>
            <a:ln w="31750">
              <a:solidFill>
                <a:srgbClr val="A9D18E"/>
              </a:solidFill>
            </a:ln>
          </p:spPr>
          <p:style>
            <a:lnRef idx="1">
              <a:schemeClr val="accent1"/>
            </a:lnRef>
            <a:fillRef idx="0">
              <a:schemeClr val="accent1"/>
            </a:fillRef>
            <a:effectRef idx="0">
              <a:schemeClr val="accent1"/>
            </a:effectRef>
            <a:fontRef idx="minor">
              <a:schemeClr val="tx1"/>
            </a:fontRef>
          </p:style>
        </p:cxnSp>
        <p:cxnSp>
          <p:nvCxnSpPr>
            <p:cNvPr id="25" name="Rett linje 24">
              <a:extLst>
                <a:ext uri="{FF2B5EF4-FFF2-40B4-BE49-F238E27FC236}">
                  <a16:creationId xmlns:a16="http://schemas.microsoft.com/office/drawing/2014/main" id="{CB22A028-D88E-402C-863B-C214260D88C1}"/>
                </a:ext>
              </a:extLst>
            </p:cNvPr>
            <p:cNvCxnSpPr>
              <a:cxnSpLocks/>
              <a:stCxn id="21" idx="2"/>
              <a:endCxn id="22" idx="2"/>
            </p:cNvCxnSpPr>
            <p:nvPr/>
          </p:nvCxnSpPr>
          <p:spPr>
            <a:xfrm flipH="1" flipV="1">
              <a:off x="3502729" y="4259943"/>
              <a:ext cx="1641266" cy="586669"/>
            </a:xfrm>
            <a:prstGeom prst="line">
              <a:avLst/>
            </a:prstGeom>
            <a:ln w="31750">
              <a:solidFill>
                <a:srgbClr val="A9D18E"/>
              </a:solidFill>
            </a:ln>
          </p:spPr>
          <p:style>
            <a:lnRef idx="1">
              <a:schemeClr val="accent1"/>
            </a:lnRef>
            <a:fillRef idx="0">
              <a:schemeClr val="accent1"/>
            </a:fillRef>
            <a:effectRef idx="0">
              <a:schemeClr val="accent1"/>
            </a:effectRef>
            <a:fontRef idx="minor">
              <a:schemeClr val="tx1"/>
            </a:fontRef>
          </p:style>
        </p:cxnSp>
        <p:sp>
          <p:nvSpPr>
            <p:cNvPr id="29" name="TekstSylinder 28">
              <a:extLst>
                <a:ext uri="{FF2B5EF4-FFF2-40B4-BE49-F238E27FC236}">
                  <a16:creationId xmlns:a16="http://schemas.microsoft.com/office/drawing/2014/main" id="{DB9DAF53-1D5E-4140-8498-C76F83E52789}"/>
                </a:ext>
              </a:extLst>
            </p:cNvPr>
            <p:cNvSpPr txBox="1"/>
            <p:nvPr/>
          </p:nvSpPr>
          <p:spPr>
            <a:xfrm>
              <a:off x="7141840" y="2232016"/>
              <a:ext cx="1400127" cy="369332"/>
            </a:xfrm>
            <a:prstGeom prst="rect">
              <a:avLst/>
            </a:prstGeom>
            <a:solidFill>
              <a:schemeClr val="bg1"/>
            </a:solidFill>
            <a:ln w="12700">
              <a:solidFill>
                <a:srgbClr val="A9D18E"/>
              </a:solidFill>
            </a:ln>
          </p:spPr>
          <p:txBody>
            <a:bodyPr wrap="none" rtlCol="0">
              <a:spAutoFit/>
            </a:bodyPr>
            <a:lstStyle/>
            <a:p>
              <a:r>
                <a:rPr lang="nb-NO" b="1" dirty="0"/>
                <a:t>K-M </a:t>
              </a:r>
              <a:r>
                <a:rPr lang="nb-NO" b="1" dirty="0" err="1"/>
                <a:t>pattern</a:t>
              </a:r>
              <a:r>
                <a:rPr lang="nb-NO" b="1" dirty="0"/>
                <a:t> </a:t>
              </a:r>
              <a:endParaRPr lang="en-GB" b="1" dirty="0"/>
            </a:p>
          </p:txBody>
        </p:sp>
      </p:grpSp>
      <p:grpSp>
        <p:nvGrpSpPr>
          <p:cNvPr id="54" name="Gruppe 53">
            <a:extLst>
              <a:ext uri="{FF2B5EF4-FFF2-40B4-BE49-F238E27FC236}">
                <a16:creationId xmlns:a16="http://schemas.microsoft.com/office/drawing/2014/main" id="{E1056937-A63A-49E9-8959-1FA1B7965CE5}"/>
              </a:ext>
            </a:extLst>
          </p:cNvPr>
          <p:cNvGrpSpPr/>
          <p:nvPr/>
        </p:nvGrpSpPr>
        <p:grpSpPr>
          <a:xfrm>
            <a:off x="6056306" y="2416682"/>
            <a:ext cx="1606876" cy="3908869"/>
            <a:chOff x="6056306" y="2416682"/>
            <a:chExt cx="1606876" cy="3908869"/>
          </a:xfrm>
        </p:grpSpPr>
        <p:sp>
          <p:nvSpPr>
            <p:cNvPr id="31" name="TekstSylinder 30">
              <a:extLst>
                <a:ext uri="{FF2B5EF4-FFF2-40B4-BE49-F238E27FC236}">
                  <a16:creationId xmlns:a16="http://schemas.microsoft.com/office/drawing/2014/main" id="{A799950C-702B-4D09-9A11-437EA1A1E37E}"/>
                </a:ext>
              </a:extLst>
            </p:cNvPr>
            <p:cNvSpPr txBox="1"/>
            <p:nvPr/>
          </p:nvSpPr>
          <p:spPr>
            <a:xfrm>
              <a:off x="6059433" y="5956219"/>
              <a:ext cx="1603749" cy="369332"/>
            </a:xfrm>
            <a:prstGeom prst="rect">
              <a:avLst/>
            </a:prstGeom>
            <a:solidFill>
              <a:schemeClr val="bg1">
                <a:alpha val="45000"/>
              </a:schemeClr>
            </a:solidFill>
          </p:spPr>
          <p:txBody>
            <a:bodyPr wrap="square" rtlCol="0">
              <a:spAutoFit/>
            </a:bodyPr>
            <a:lstStyle/>
            <a:p>
              <a:r>
                <a:rPr lang="nb-NO" dirty="0"/>
                <a:t>s</a:t>
              </a:r>
              <a:r>
                <a:rPr lang="nb-NO" baseline="-25000" dirty="0"/>
                <a:t>0</a:t>
              </a:r>
              <a:r>
                <a:rPr lang="nb-NO" dirty="0"/>
                <a:t>  s</a:t>
              </a:r>
              <a:r>
                <a:rPr lang="nb-NO" baseline="-25000" dirty="0"/>
                <a:t>1  </a:t>
              </a:r>
              <a:r>
                <a:rPr lang="nb-NO" dirty="0"/>
                <a:t>s</a:t>
              </a:r>
              <a:r>
                <a:rPr lang="nb-NO" baseline="-25000" dirty="0"/>
                <a:t>2  </a:t>
              </a:r>
              <a:r>
                <a:rPr lang="nb-NO" dirty="0"/>
                <a:t>s</a:t>
              </a:r>
              <a:r>
                <a:rPr lang="nb-NO" baseline="-25000" dirty="0"/>
                <a:t>3</a:t>
              </a:r>
              <a:endParaRPr lang="en-GB" baseline="-25000" dirty="0"/>
            </a:p>
          </p:txBody>
        </p:sp>
        <p:cxnSp>
          <p:nvCxnSpPr>
            <p:cNvPr id="32" name="Rett linje 31">
              <a:extLst>
                <a:ext uri="{FF2B5EF4-FFF2-40B4-BE49-F238E27FC236}">
                  <a16:creationId xmlns:a16="http://schemas.microsoft.com/office/drawing/2014/main" id="{E0F95CD2-F99A-43A3-808D-13D1177A271F}"/>
                </a:ext>
              </a:extLst>
            </p:cNvPr>
            <p:cNvCxnSpPr>
              <a:cxnSpLocks/>
            </p:cNvCxnSpPr>
            <p:nvPr/>
          </p:nvCxnSpPr>
          <p:spPr>
            <a:xfrm flipV="1">
              <a:off x="6122286" y="2848121"/>
              <a:ext cx="0" cy="31748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Rett linje 33">
              <a:extLst>
                <a:ext uri="{FF2B5EF4-FFF2-40B4-BE49-F238E27FC236}">
                  <a16:creationId xmlns:a16="http://schemas.microsoft.com/office/drawing/2014/main" id="{734FA4DF-4DD3-4F81-B022-C371C3E95E8B}"/>
                </a:ext>
              </a:extLst>
            </p:cNvPr>
            <p:cNvCxnSpPr>
              <a:cxnSpLocks/>
            </p:cNvCxnSpPr>
            <p:nvPr/>
          </p:nvCxnSpPr>
          <p:spPr>
            <a:xfrm flipV="1">
              <a:off x="6483693" y="2601348"/>
              <a:ext cx="0" cy="34216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Rett linje 34">
              <a:extLst>
                <a:ext uri="{FF2B5EF4-FFF2-40B4-BE49-F238E27FC236}">
                  <a16:creationId xmlns:a16="http://schemas.microsoft.com/office/drawing/2014/main" id="{B8E9AACE-B46E-4EF1-B235-46043FC6A96A}"/>
                </a:ext>
              </a:extLst>
            </p:cNvPr>
            <p:cNvCxnSpPr>
              <a:cxnSpLocks/>
            </p:cNvCxnSpPr>
            <p:nvPr/>
          </p:nvCxnSpPr>
          <p:spPr>
            <a:xfrm flipV="1">
              <a:off x="6945407" y="2416682"/>
              <a:ext cx="0" cy="3606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Rett linje 35">
              <a:extLst>
                <a:ext uri="{FF2B5EF4-FFF2-40B4-BE49-F238E27FC236}">
                  <a16:creationId xmlns:a16="http://schemas.microsoft.com/office/drawing/2014/main" id="{9417B74F-C963-427E-A40C-700C287FF905}"/>
                </a:ext>
              </a:extLst>
            </p:cNvPr>
            <p:cNvCxnSpPr>
              <a:cxnSpLocks/>
            </p:cNvCxnSpPr>
            <p:nvPr/>
          </p:nvCxnSpPr>
          <p:spPr>
            <a:xfrm flipV="1">
              <a:off x="6723178" y="2468880"/>
              <a:ext cx="0" cy="3531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Rett pilkobling 41">
              <a:extLst>
                <a:ext uri="{FF2B5EF4-FFF2-40B4-BE49-F238E27FC236}">
                  <a16:creationId xmlns:a16="http://schemas.microsoft.com/office/drawing/2014/main" id="{670390C5-AF14-46C4-B10F-0524156B4F02}"/>
                </a:ext>
              </a:extLst>
            </p:cNvPr>
            <p:cNvCxnSpPr>
              <a:cxnSpLocks/>
            </p:cNvCxnSpPr>
            <p:nvPr/>
          </p:nvCxnSpPr>
          <p:spPr>
            <a:xfrm>
              <a:off x="6096000" y="5077443"/>
              <a:ext cx="355602"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Rett pilkobling 43">
              <a:extLst>
                <a:ext uri="{FF2B5EF4-FFF2-40B4-BE49-F238E27FC236}">
                  <a16:creationId xmlns:a16="http://schemas.microsoft.com/office/drawing/2014/main" id="{676536FE-859F-4068-B376-26DCBBEB26A7}"/>
                </a:ext>
              </a:extLst>
            </p:cNvPr>
            <p:cNvCxnSpPr>
              <a:cxnSpLocks/>
            </p:cNvCxnSpPr>
            <p:nvPr/>
          </p:nvCxnSpPr>
          <p:spPr>
            <a:xfrm>
              <a:off x="6122286" y="4435566"/>
              <a:ext cx="600892"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Rett pilkobling 45">
              <a:extLst>
                <a:ext uri="{FF2B5EF4-FFF2-40B4-BE49-F238E27FC236}">
                  <a16:creationId xmlns:a16="http://schemas.microsoft.com/office/drawing/2014/main" id="{6E78D8FE-6428-41D3-AB1C-55BC1FE92D63}"/>
                </a:ext>
              </a:extLst>
            </p:cNvPr>
            <p:cNvCxnSpPr>
              <a:cxnSpLocks/>
            </p:cNvCxnSpPr>
            <p:nvPr/>
          </p:nvCxnSpPr>
          <p:spPr>
            <a:xfrm>
              <a:off x="6122286" y="3862977"/>
              <a:ext cx="823121"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kstSylinder 47">
              <a:extLst>
                <a:ext uri="{FF2B5EF4-FFF2-40B4-BE49-F238E27FC236}">
                  <a16:creationId xmlns:a16="http://schemas.microsoft.com/office/drawing/2014/main" id="{752F7581-E3D6-430F-9167-230124938AE3}"/>
                </a:ext>
              </a:extLst>
            </p:cNvPr>
            <p:cNvSpPr txBox="1"/>
            <p:nvPr/>
          </p:nvSpPr>
          <p:spPr>
            <a:xfrm>
              <a:off x="6056306" y="4670650"/>
              <a:ext cx="552185" cy="369332"/>
            </a:xfrm>
            <a:prstGeom prst="rect">
              <a:avLst/>
            </a:prstGeom>
            <a:solidFill>
              <a:schemeClr val="bg1">
                <a:alpha val="44000"/>
              </a:schemeClr>
            </a:solidFill>
          </p:spPr>
          <p:txBody>
            <a:bodyPr wrap="square" rtlCol="0">
              <a:spAutoFit/>
            </a:bodyPr>
            <a:lstStyle/>
            <a:p>
              <a:r>
                <a:rPr lang="el-GR" dirty="0"/>
                <a:t>Δϴ</a:t>
              </a:r>
              <a:r>
                <a:rPr lang="nb-NO" baseline="-25000" dirty="0"/>
                <a:t>1</a:t>
              </a:r>
              <a:endParaRPr lang="en-GB" baseline="-25000" dirty="0"/>
            </a:p>
          </p:txBody>
        </p:sp>
        <p:sp>
          <p:nvSpPr>
            <p:cNvPr id="49" name="TekstSylinder 48">
              <a:extLst>
                <a:ext uri="{FF2B5EF4-FFF2-40B4-BE49-F238E27FC236}">
                  <a16:creationId xmlns:a16="http://schemas.microsoft.com/office/drawing/2014/main" id="{DC06AECD-2474-4358-8311-9618271FAE92}"/>
                </a:ext>
              </a:extLst>
            </p:cNvPr>
            <p:cNvSpPr txBox="1"/>
            <p:nvPr/>
          </p:nvSpPr>
          <p:spPr>
            <a:xfrm>
              <a:off x="6266243" y="4022019"/>
              <a:ext cx="552185" cy="369332"/>
            </a:xfrm>
            <a:prstGeom prst="rect">
              <a:avLst/>
            </a:prstGeom>
            <a:solidFill>
              <a:schemeClr val="bg1">
                <a:alpha val="44000"/>
              </a:schemeClr>
            </a:solidFill>
          </p:spPr>
          <p:txBody>
            <a:bodyPr wrap="square" rtlCol="0">
              <a:spAutoFit/>
            </a:bodyPr>
            <a:lstStyle/>
            <a:p>
              <a:r>
                <a:rPr lang="el-GR" dirty="0"/>
                <a:t>Δϴ</a:t>
              </a:r>
              <a:r>
                <a:rPr lang="nb-NO" baseline="-25000" dirty="0"/>
                <a:t>2</a:t>
              </a:r>
              <a:endParaRPr lang="en-GB" baseline="-25000" dirty="0"/>
            </a:p>
          </p:txBody>
        </p:sp>
        <p:sp>
          <p:nvSpPr>
            <p:cNvPr id="50" name="TekstSylinder 49">
              <a:extLst>
                <a:ext uri="{FF2B5EF4-FFF2-40B4-BE49-F238E27FC236}">
                  <a16:creationId xmlns:a16="http://schemas.microsoft.com/office/drawing/2014/main" id="{9630C03B-9D50-4BC9-A0BA-B40EE8DF0A0F}"/>
                </a:ext>
              </a:extLst>
            </p:cNvPr>
            <p:cNvSpPr txBox="1"/>
            <p:nvPr/>
          </p:nvSpPr>
          <p:spPr>
            <a:xfrm>
              <a:off x="6249266" y="3440718"/>
              <a:ext cx="552185" cy="369332"/>
            </a:xfrm>
            <a:prstGeom prst="rect">
              <a:avLst/>
            </a:prstGeom>
            <a:solidFill>
              <a:schemeClr val="bg1">
                <a:alpha val="44000"/>
              </a:schemeClr>
            </a:solidFill>
          </p:spPr>
          <p:txBody>
            <a:bodyPr wrap="square" rtlCol="0">
              <a:spAutoFit/>
            </a:bodyPr>
            <a:lstStyle/>
            <a:p>
              <a:r>
                <a:rPr lang="el-GR" dirty="0"/>
                <a:t>Δϴ</a:t>
              </a:r>
              <a:r>
                <a:rPr lang="nb-NO" baseline="-25000" dirty="0"/>
                <a:t>3</a:t>
              </a:r>
              <a:endParaRPr lang="en-GB" baseline="-25000" dirty="0"/>
            </a:p>
          </p:txBody>
        </p:sp>
      </p:grpSp>
      <p:sp>
        <p:nvSpPr>
          <p:cNvPr id="51" name="TekstSylinder 50">
            <a:extLst>
              <a:ext uri="{FF2B5EF4-FFF2-40B4-BE49-F238E27FC236}">
                <a16:creationId xmlns:a16="http://schemas.microsoft.com/office/drawing/2014/main" id="{23BFA733-C7BC-48C0-89FF-2C179AEE4BFB}"/>
              </a:ext>
            </a:extLst>
          </p:cNvPr>
          <p:cNvSpPr txBox="1"/>
          <p:nvPr/>
        </p:nvSpPr>
        <p:spPr>
          <a:xfrm>
            <a:off x="8937255" y="1989330"/>
            <a:ext cx="3074714" cy="2031325"/>
          </a:xfrm>
          <a:prstGeom prst="rect">
            <a:avLst/>
          </a:prstGeom>
          <a:noFill/>
          <a:ln>
            <a:solidFill>
              <a:schemeClr val="tx1"/>
            </a:solidFill>
          </a:ln>
        </p:spPr>
        <p:txBody>
          <a:bodyPr wrap="square" rtlCol="0">
            <a:spAutoFit/>
          </a:bodyPr>
          <a:lstStyle/>
          <a:p>
            <a:r>
              <a:rPr lang="nb-NO" dirty="0" err="1"/>
              <a:t>Workflow</a:t>
            </a:r>
            <a:r>
              <a:rPr lang="nb-NO" dirty="0"/>
              <a:t>:</a:t>
            </a:r>
          </a:p>
          <a:p>
            <a:pPr marL="342900" indent="-342900">
              <a:buAutoNum type="arabicParenR"/>
            </a:pPr>
            <a:r>
              <a:rPr lang="nb-NO" dirty="0" err="1"/>
              <a:t>Obtain</a:t>
            </a:r>
            <a:r>
              <a:rPr lang="nb-NO" dirty="0"/>
              <a:t> CBED from 2-Beam </a:t>
            </a:r>
            <a:r>
              <a:rPr lang="nb-NO" dirty="0" err="1"/>
              <a:t>Condition</a:t>
            </a:r>
            <a:endParaRPr lang="nb-NO" dirty="0"/>
          </a:p>
          <a:p>
            <a:pPr marL="342900" indent="-342900">
              <a:buAutoNum type="arabicParenR"/>
            </a:pPr>
            <a:r>
              <a:rPr lang="nb-NO" dirty="0" err="1"/>
              <a:t>Measure</a:t>
            </a:r>
            <a:r>
              <a:rPr lang="nb-NO" dirty="0"/>
              <a:t> </a:t>
            </a:r>
            <a:r>
              <a:rPr lang="el-GR" dirty="0"/>
              <a:t>Δϴ</a:t>
            </a:r>
            <a:r>
              <a:rPr lang="nb-NO" baseline="-25000" dirty="0"/>
              <a:t>i</a:t>
            </a:r>
            <a:r>
              <a:rPr lang="nb-NO" dirty="0"/>
              <a:t> </a:t>
            </a:r>
          </a:p>
          <a:p>
            <a:pPr marL="342900" indent="-342900">
              <a:buAutoNum type="arabicParenR"/>
            </a:pPr>
            <a:r>
              <a:rPr lang="nb-NO" dirty="0" err="1"/>
              <a:t>Calculate</a:t>
            </a:r>
            <a:r>
              <a:rPr lang="nb-NO" dirty="0"/>
              <a:t> s</a:t>
            </a:r>
            <a:r>
              <a:rPr lang="nb-NO" baseline="-25000" dirty="0"/>
              <a:t>i</a:t>
            </a:r>
          </a:p>
          <a:p>
            <a:pPr marL="342900" indent="-342900">
              <a:buAutoNum type="arabicParenR"/>
            </a:pPr>
            <a:r>
              <a:rPr lang="nb-NO" dirty="0"/>
              <a:t>Plot </a:t>
            </a:r>
            <a:r>
              <a:rPr lang="nb-NO" dirty="0" err="1"/>
              <a:t>Kelly’s</a:t>
            </a:r>
            <a:r>
              <a:rPr lang="nb-NO" dirty="0"/>
              <a:t> </a:t>
            </a:r>
            <a:r>
              <a:rPr lang="nb-NO" dirty="0" err="1"/>
              <a:t>equation</a:t>
            </a:r>
            <a:endParaRPr lang="nb-NO" dirty="0"/>
          </a:p>
          <a:p>
            <a:pPr marL="342900" indent="-342900">
              <a:buAutoNum type="arabicParenR"/>
            </a:pPr>
            <a:r>
              <a:rPr lang="nb-NO" dirty="0" err="1"/>
              <a:t>Change</a:t>
            </a:r>
            <a:r>
              <a:rPr lang="nb-NO" dirty="0"/>
              <a:t> n</a:t>
            </a:r>
            <a:r>
              <a:rPr lang="nb-NO" baseline="-25000" dirty="0"/>
              <a:t>i</a:t>
            </a:r>
            <a:r>
              <a:rPr lang="nb-NO" dirty="0"/>
              <a:t> </a:t>
            </a:r>
            <a:r>
              <a:rPr lang="nb-NO" dirty="0" err="1"/>
              <a:t>until</a:t>
            </a:r>
            <a:r>
              <a:rPr lang="nb-NO" dirty="0"/>
              <a:t> linear</a:t>
            </a:r>
          </a:p>
        </p:txBody>
      </p:sp>
      <mc:AlternateContent xmlns:mc="http://schemas.openxmlformats.org/markup-compatibility/2006" xmlns:a14="http://schemas.microsoft.com/office/drawing/2010/main">
        <mc:Choice Requires="a14">
          <p:sp>
            <p:nvSpPr>
              <p:cNvPr id="52" name="TekstSylinder 51">
                <a:extLst>
                  <a:ext uri="{FF2B5EF4-FFF2-40B4-BE49-F238E27FC236}">
                    <a16:creationId xmlns:a16="http://schemas.microsoft.com/office/drawing/2014/main" id="{A8E57608-F73D-42EE-A397-B942A32CD559}"/>
                  </a:ext>
                </a:extLst>
              </p:cNvPr>
              <p:cNvSpPr txBox="1"/>
              <p:nvPr/>
            </p:nvSpPr>
            <p:spPr>
              <a:xfrm>
                <a:off x="8933625" y="5013689"/>
                <a:ext cx="3055067" cy="931986"/>
              </a:xfrm>
              <a:prstGeom prst="rect">
                <a:avLst/>
              </a:prstGeom>
              <a:noFill/>
            </p:spPr>
            <p:txBody>
              <a:bodyPr wrap="none" rtlCol="0">
                <a:spAutoFit/>
              </a:bodyPr>
              <a:lstStyle/>
              <a:p>
                <a:r>
                  <a:rPr lang="nb-NO" dirty="0"/>
                  <a:t>Kelly’s </a:t>
                </a:r>
                <a:r>
                  <a:rPr lang="nb-NO" dirty="0" err="1"/>
                  <a:t>equation</a:t>
                </a:r>
                <a:r>
                  <a:rPr lang="nb-NO" dirty="0"/>
                  <a:t>:</a:t>
                </a:r>
              </a:p>
              <a:p>
                <a14:m>
                  <m:oMath xmlns:m="http://schemas.openxmlformats.org/officeDocument/2006/math">
                    <m:sSup>
                      <m:sSupPr>
                        <m:ctrlPr>
                          <a:rPr lang="de-DE" b="0" i="1" smtClean="0">
                            <a:latin typeface="Cambria Math" panose="02040503050406030204" pitchFamily="18" charset="0"/>
                          </a:rPr>
                        </m:ctrlPr>
                      </m:sSupPr>
                      <m:e>
                        <m:d>
                          <m:dPr>
                            <m:ctrlPr>
                              <a:rPr lang="nb-NO" b="0" i="1" smtClean="0">
                                <a:latin typeface="Cambria Math" panose="02040503050406030204" pitchFamily="18" charset="0"/>
                              </a:rPr>
                            </m:ctrlPr>
                          </m:dPr>
                          <m:e>
                            <m:f>
                              <m:fPr>
                                <m:ctrlPr>
                                  <a:rPr lang="nb-NO" i="1" smtClean="0">
                                    <a:latin typeface="Cambria Math" panose="02040503050406030204" pitchFamily="18" charset="0"/>
                                  </a:rPr>
                                </m:ctrlPr>
                              </m:fPr>
                              <m:num>
                                <m:sSub>
                                  <m:sSubPr>
                                    <m:ctrlPr>
                                      <a:rPr lang="nb-NO" i="1" smtClean="0">
                                        <a:latin typeface="Cambria Math" panose="02040503050406030204" pitchFamily="18" charset="0"/>
                                      </a:rPr>
                                    </m:ctrlPr>
                                  </m:sSubPr>
                                  <m:e>
                                    <m:r>
                                      <a:rPr lang="de-DE" b="0" i="1" smtClean="0">
                                        <a:latin typeface="Cambria Math" panose="02040503050406030204" pitchFamily="18" charset="0"/>
                                      </a:rPr>
                                      <m:t>𝑠</m:t>
                                    </m:r>
                                  </m:e>
                                  <m:sub>
                                    <m:r>
                                      <a:rPr lang="nb-NO" b="0" i="1" smtClean="0">
                                        <a:latin typeface="Cambria Math" panose="02040503050406030204" pitchFamily="18" charset="0"/>
                                      </a:rPr>
                                      <m:t>𝑘</m:t>
                                    </m:r>
                                  </m:sub>
                                </m:sSub>
                              </m:num>
                              <m:den>
                                <m:sSub>
                                  <m:sSubPr>
                                    <m:ctrlPr>
                                      <a:rPr lang="nb-NO" i="1" smtClean="0">
                                        <a:latin typeface="Cambria Math" panose="02040503050406030204" pitchFamily="18" charset="0"/>
                                      </a:rPr>
                                    </m:ctrlPr>
                                  </m:sSubPr>
                                  <m:e>
                                    <m:r>
                                      <a:rPr lang="de-DE" b="0" i="1" smtClean="0">
                                        <a:latin typeface="Cambria Math" panose="02040503050406030204" pitchFamily="18" charset="0"/>
                                      </a:rPr>
                                      <m:t>𝑛</m:t>
                                    </m:r>
                                  </m:e>
                                  <m:sub>
                                    <m:r>
                                      <a:rPr lang="nb-NO" b="0" i="1" smtClean="0">
                                        <a:latin typeface="Cambria Math" panose="02040503050406030204" pitchFamily="18" charset="0"/>
                                      </a:rPr>
                                      <m:t>𝑘</m:t>
                                    </m:r>
                                  </m:sub>
                                </m:sSub>
                              </m:den>
                            </m:f>
                          </m:e>
                        </m:d>
                      </m:e>
                      <m:sup>
                        <m:r>
                          <a:rPr lang="de-DE" b="0" i="1" smtClean="0">
                            <a:latin typeface="Cambria Math" panose="02040503050406030204" pitchFamily="18" charset="0"/>
                          </a:rPr>
                          <m:t>2</m:t>
                        </m:r>
                      </m:sup>
                    </m:sSup>
                    <m:r>
                      <a:rPr lang="de-DE" b="0" i="1" smtClean="0">
                        <a:latin typeface="Cambria Math" panose="02040503050406030204" pitchFamily="18" charset="0"/>
                      </a:rPr>
                      <m:t>+</m:t>
                    </m:r>
                    <m:sSup>
                      <m:sSupPr>
                        <m:ctrlPr>
                          <a:rPr lang="de-DE" i="1">
                            <a:latin typeface="Cambria Math" panose="02040503050406030204" pitchFamily="18" charset="0"/>
                          </a:rPr>
                        </m:ctrlPr>
                      </m:sSupPr>
                      <m:e>
                        <m:d>
                          <m:dPr>
                            <m:ctrlPr>
                              <a:rPr lang="nb-NO" i="1">
                                <a:latin typeface="Cambria Math" panose="02040503050406030204" pitchFamily="18" charset="0"/>
                              </a:rPr>
                            </m:ctrlPr>
                          </m:dPr>
                          <m:e>
                            <m:f>
                              <m:fPr>
                                <m:ctrlPr>
                                  <a:rPr lang="nb-NO" i="1">
                                    <a:latin typeface="Cambria Math" panose="02040503050406030204" pitchFamily="18" charset="0"/>
                                  </a:rPr>
                                </m:ctrlPr>
                              </m:fPr>
                              <m:num>
                                <m:r>
                                  <a:rPr lang="de-DE" b="0" i="1" smtClean="0">
                                    <a:latin typeface="Cambria Math" panose="02040503050406030204" pitchFamily="18" charset="0"/>
                                  </a:rPr>
                                  <m:t>1</m:t>
                                </m:r>
                              </m:num>
                              <m:den>
                                <m:sSub>
                                  <m:sSubPr>
                                    <m:ctrlPr>
                                      <a:rPr lang="nb-NO" i="1">
                                        <a:latin typeface="Cambria Math" panose="02040503050406030204" pitchFamily="18" charset="0"/>
                                      </a:rPr>
                                    </m:ctrlPr>
                                  </m:sSubPr>
                                  <m:e>
                                    <m:r>
                                      <a:rPr lang="de-DE" b="0" i="1" smtClean="0">
                                        <a:latin typeface="Cambria Math" panose="02040503050406030204" pitchFamily="18" charset="0"/>
                                      </a:rPr>
                                      <m:t>𝑛</m:t>
                                    </m:r>
                                  </m:e>
                                  <m:sub>
                                    <m:r>
                                      <a:rPr lang="nb-NO" b="0" i="1" smtClean="0">
                                        <a:latin typeface="Cambria Math" panose="02040503050406030204" pitchFamily="18" charset="0"/>
                                      </a:rPr>
                                      <m:t>𝑘</m:t>
                                    </m:r>
                                  </m:sub>
                                </m:sSub>
                                <m:sSub>
                                  <m:sSubPr>
                                    <m:ctrlPr>
                                      <a:rPr lang="nb-NO" i="1">
                                        <a:latin typeface="Cambria Math" panose="02040503050406030204" pitchFamily="18" charset="0"/>
                                      </a:rPr>
                                    </m:ctrlPr>
                                  </m:sSubPr>
                                  <m:e>
                                    <m:r>
                                      <m:rPr>
                                        <m:sty m:val="p"/>
                                      </m:rPr>
                                      <a:rPr lang="el-GR" i="1" smtClean="0">
                                        <a:latin typeface="Cambria Math" panose="02040503050406030204" pitchFamily="18" charset="0"/>
                                      </a:rPr>
                                      <m:t>ξ</m:t>
                                    </m:r>
                                  </m:e>
                                  <m:sub>
                                    <m:r>
                                      <a:rPr lang="de-DE" b="0" i="1" smtClean="0">
                                        <a:latin typeface="Cambria Math" panose="02040503050406030204" pitchFamily="18" charset="0"/>
                                      </a:rPr>
                                      <m:t>𝑔</m:t>
                                    </m:r>
                                  </m:sub>
                                </m:sSub>
                              </m:den>
                            </m:f>
                          </m:e>
                        </m:d>
                      </m:e>
                      <m:sup>
                        <m:r>
                          <a:rPr lang="de-DE" i="1">
                            <a:latin typeface="Cambria Math" panose="02040503050406030204" pitchFamily="18" charset="0"/>
                          </a:rPr>
                          <m:t>2</m:t>
                        </m:r>
                      </m:sup>
                    </m:sSup>
                  </m:oMath>
                </a14:m>
                <a:r>
                  <a:rPr lang="nb-NO" dirty="0"/>
                  <a:t>= </a:t>
                </a:r>
                <a14:m>
                  <m:oMath xmlns:m="http://schemas.openxmlformats.org/officeDocument/2006/math">
                    <m:sSup>
                      <m:sSupPr>
                        <m:ctrlPr>
                          <a:rPr lang="de-DE" i="1">
                            <a:latin typeface="Cambria Math" panose="02040503050406030204" pitchFamily="18" charset="0"/>
                          </a:rPr>
                        </m:ctrlPr>
                      </m:sSupPr>
                      <m:e>
                        <m:d>
                          <m:dPr>
                            <m:ctrlPr>
                              <a:rPr lang="nb-NO" i="1">
                                <a:latin typeface="Cambria Math" panose="02040503050406030204" pitchFamily="18" charset="0"/>
                              </a:rPr>
                            </m:ctrlPr>
                          </m:dPr>
                          <m:e>
                            <m:f>
                              <m:fPr>
                                <m:ctrlPr>
                                  <a:rPr lang="nb-NO" i="1">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𝑡</m:t>
                                </m:r>
                              </m:den>
                            </m:f>
                          </m:e>
                        </m:d>
                      </m:e>
                      <m:sup>
                        <m:r>
                          <a:rPr lang="de-DE" i="1">
                            <a:latin typeface="Cambria Math" panose="02040503050406030204" pitchFamily="18" charset="0"/>
                          </a:rPr>
                          <m:t>2</m:t>
                        </m:r>
                      </m:sup>
                    </m:sSup>
                  </m:oMath>
                </a14:m>
                <a:r>
                  <a:rPr lang="en-GB" dirty="0"/>
                  <a:t>; </a:t>
                </a:r>
                <a14:m>
                  <m:oMath xmlns:m="http://schemas.openxmlformats.org/officeDocument/2006/math">
                    <m:sSub>
                      <m:sSubPr>
                        <m:ctrlPr>
                          <a:rPr lang="nb-NO" i="1">
                            <a:latin typeface="Cambria Math" panose="02040503050406030204" pitchFamily="18" charset="0"/>
                          </a:rPr>
                        </m:ctrlPr>
                      </m:sSubPr>
                      <m:e>
                        <m:r>
                          <a:rPr lang="de-DE" i="1">
                            <a:latin typeface="Cambria Math" panose="02040503050406030204" pitchFamily="18" charset="0"/>
                          </a:rPr>
                          <m:t>𝑛</m:t>
                        </m:r>
                      </m:e>
                      <m:sub>
                        <m:r>
                          <a:rPr lang="nb-NO" b="0" i="1" smtClean="0">
                            <a:latin typeface="Cambria Math" panose="02040503050406030204" pitchFamily="18" charset="0"/>
                          </a:rPr>
                          <m:t>𝑘</m:t>
                        </m:r>
                      </m:sub>
                    </m:sSub>
                  </m:oMath>
                </a14:m>
                <a:r>
                  <a:rPr lang="el-GR" dirty="0"/>
                  <a:t>ϵ</a:t>
                </a:r>
                <a:r>
                  <a:rPr lang="nb-NO" dirty="0"/>
                  <a:t> ℕ</a:t>
                </a:r>
                <a:endParaRPr lang="en-GB" dirty="0"/>
              </a:p>
            </p:txBody>
          </p:sp>
        </mc:Choice>
        <mc:Fallback xmlns="">
          <p:sp>
            <p:nvSpPr>
              <p:cNvPr id="52" name="TekstSylinder 51">
                <a:extLst>
                  <a:ext uri="{FF2B5EF4-FFF2-40B4-BE49-F238E27FC236}">
                    <a16:creationId xmlns:a16="http://schemas.microsoft.com/office/drawing/2014/main" id="{A8E57608-F73D-42EE-A397-B942A32CD559}"/>
                  </a:ext>
                </a:extLst>
              </p:cNvPr>
              <p:cNvSpPr txBox="1">
                <a:spLocks noRot="1" noChangeAspect="1" noMove="1" noResize="1" noEditPoints="1" noAdjustHandles="1" noChangeArrowheads="1" noChangeShapeType="1" noTextEdit="1"/>
              </p:cNvSpPr>
              <p:nvPr/>
            </p:nvSpPr>
            <p:spPr>
              <a:xfrm>
                <a:off x="8933625" y="5013689"/>
                <a:ext cx="3055067" cy="931986"/>
              </a:xfrm>
              <a:prstGeom prst="rect">
                <a:avLst/>
              </a:prstGeom>
              <a:blipFill>
                <a:blip r:embed="rId9"/>
                <a:stretch>
                  <a:fillRect l="-1594" t="-3268"/>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53" name="TekstSylinder 52">
                <a:extLst>
                  <a:ext uri="{FF2B5EF4-FFF2-40B4-BE49-F238E27FC236}">
                    <a16:creationId xmlns:a16="http://schemas.microsoft.com/office/drawing/2014/main" id="{A44C2CDA-7C07-40D6-9A1F-C0E0830C7C6A}"/>
                  </a:ext>
                </a:extLst>
              </p:cNvPr>
              <p:cNvSpPr txBox="1"/>
              <p:nvPr/>
            </p:nvSpPr>
            <p:spPr>
              <a:xfrm>
                <a:off x="8933625" y="4080844"/>
                <a:ext cx="2345386" cy="769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sSub>
                            <m:sSubPr>
                              <m:ctrlPr>
                                <a:rPr lang="nb-NO" i="1">
                                  <a:latin typeface="Cambria Math" panose="02040503050406030204" pitchFamily="18" charset="0"/>
                                </a:rPr>
                              </m:ctrlPr>
                            </m:sSubPr>
                            <m:e>
                              <m:r>
                                <a:rPr lang="de-DE" b="0" i="1" smtClean="0">
                                  <a:latin typeface="Cambria Math" panose="02040503050406030204" pitchFamily="18" charset="0"/>
                                </a:rPr>
                                <m:t>𝑠</m:t>
                              </m:r>
                            </m:e>
                            <m:sub>
                              <m:r>
                                <a:rPr lang="de-DE" b="0" i="1" smtClean="0">
                                  <a:latin typeface="Cambria Math" panose="02040503050406030204" pitchFamily="18" charset="0"/>
                                </a:rPr>
                                <m:t>𝑖</m:t>
                              </m:r>
                            </m:sub>
                          </m:sSub>
                          <m:r>
                            <a:rPr lang="de-DE" b="0" i="1" smtClean="0">
                              <a:latin typeface="Cambria Math" panose="02040503050406030204" pitchFamily="18" charset="0"/>
                            </a:rPr>
                            <m:t>=</m:t>
                          </m:r>
                          <m:d>
                            <m:dPr>
                              <m:ctrlPr>
                                <a:rPr lang="nb-NO" i="1">
                                  <a:latin typeface="Cambria Math" panose="02040503050406030204" pitchFamily="18" charset="0"/>
                                </a:rPr>
                              </m:ctrlPr>
                            </m:dPr>
                            <m:e>
                              <m:f>
                                <m:fPr>
                                  <m:ctrlPr>
                                    <a:rPr lang="nb-NO" i="1">
                                      <a:latin typeface="Cambria Math" panose="02040503050406030204" pitchFamily="18" charset="0"/>
                                    </a:rPr>
                                  </m:ctrlPr>
                                </m:fPr>
                                <m:num>
                                  <m:r>
                                    <m:rPr>
                                      <m:sty m:val="p"/>
                                    </m:rPr>
                                    <a:rPr lang="el-GR" i="1" smtClean="0">
                                      <a:latin typeface="Cambria Math" panose="02040503050406030204" pitchFamily="18" charset="0"/>
                                    </a:rPr>
                                    <m:t>λ</m:t>
                                  </m:r>
                                </m:num>
                                <m:den>
                                  <m:sSub>
                                    <m:sSubPr>
                                      <m:ctrlPr>
                                        <a:rPr lang="nb-NO" i="1">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h𝑘𝑙</m:t>
                                      </m:r>
                                    </m:sub>
                                  </m:sSub>
                                  <m:r>
                                    <a:rPr lang="de-DE" b="0" i="1" smtClean="0">
                                      <a:latin typeface="Cambria Math" panose="02040503050406030204" pitchFamily="18" charset="0"/>
                                    </a:rPr>
                                    <m:t>²</m:t>
                                  </m:r>
                                </m:den>
                              </m:f>
                            </m:e>
                          </m:d>
                          <m:d>
                            <m:dPr>
                              <m:ctrlPr>
                                <a:rPr lang="nb-NO" b="0" i="1" smtClean="0">
                                  <a:latin typeface="Cambria Math" panose="02040503050406030204" pitchFamily="18" charset="0"/>
                                </a:rPr>
                              </m:ctrlPr>
                            </m:dPr>
                            <m:e>
                              <m:f>
                                <m:fPr>
                                  <m:ctrlPr>
                                    <a:rPr lang="nb-NO" i="1" smtClean="0">
                                      <a:latin typeface="Cambria Math" panose="02040503050406030204" pitchFamily="18" charset="0"/>
                                    </a:rPr>
                                  </m:ctrlPr>
                                </m:fPr>
                                <m:num>
                                  <m:sSub>
                                    <m:sSubPr>
                                      <m:ctrlPr>
                                        <a:rPr lang="nb-NO" i="1" smtClean="0">
                                          <a:latin typeface="Cambria Math" panose="02040503050406030204" pitchFamily="18" charset="0"/>
                                        </a:rPr>
                                      </m:ctrlPr>
                                    </m:sSubPr>
                                    <m:e>
                                      <m:r>
                                        <m:rPr>
                                          <m:nor/>
                                        </m:rPr>
                                        <a:rPr lang="el-GR" dirty="0"/>
                                        <m:t>Δϴ</m:t>
                                      </m:r>
                                    </m:e>
                                    <m:sub>
                                      <m:r>
                                        <a:rPr lang="de-DE" b="0" i="1" smtClean="0">
                                          <a:latin typeface="Cambria Math" panose="02040503050406030204" pitchFamily="18" charset="0"/>
                                        </a:rPr>
                                        <m:t>𝑖</m:t>
                                      </m:r>
                                    </m:sub>
                                  </m:sSub>
                                </m:num>
                                <m:den>
                                  <m:sSub>
                                    <m:sSubPr>
                                      <m:ctrlPr>
                                        <a:rPr lang="nb-NO" i="1">
                                          <a:latin typeface="Cambria Math" panose="02040503050406030204" pitchFamily="18" charset="0"/>
                                        </a:rPr>
                                      </m:ctrlPr>
                                    </m:sSubPr>
                                    <m:e>
                                      <m:r>
                                        <m:rPr>
                                          <m:nor/>
                                        </m:rPr>
                                        <a:rPr lang="de-DE" b="0" i="0" smtClean="0">
                                          <a:latin typeface="Cambria Math" panose="02040503050406030204" pitchFamily="18" charset="0"/>
                                        </a:rPr>
                                        <m:t>2</m:t>
                                      </m:r>
                                      <m:r>
                                        <m:rPr>
                                          <m:nor/>
                                        </m:rPr>
                                        <a:rPr lang="el-GR" dirty="0"/>
                                        <m:t>ϴ</m:t>
                                      </m:r>
                                    </m:e>
                                    <m:sub>
                                      <m:r>
                                        <a:rPr lang="nb-NO" b="0" i="1" smtClean="0">
                                          <a:latin typeface="Cambria Math" panose="02040503050406030204" pitchFamily="18" charset="0"/>
                                        </a:rPr>
                                        <m:t>𝐵</m:t>
                                      </m:r>
                                    </m:sub>
                                  </m:sSub>
                                </m:den>
                              </m:f>
                            </m:e>
                          </m:d>
                        </m:e>
                        <m:sup>
                          <m:r>
                            <a:rPr lang="de-DE" b="0" i="1" smtClean="0">
                              <a:latin typeface="Cambria Math" panose="02040503050406030204" pitchFamily="18" charset="0"/>
                            </a:rPr>
                            <m:t>2</m:t>
                          </m:r>
                        </m:sup>
                      </m:sSup>
                    </m:oMath>
                  </m:oMathPara>
                </a14:m>
                <a:endParaRPr lang="en-GB" dirty="0"/>
              </a:p>
            </p:txBody>
          </p:sp>
        </mc:Choice>
        <mc:Fallback xmlns="">
          <p:sp>
            <p:nvSpPr>
              <p:cNvPr id="53" name="TekstSylinder 52">
                <a:extLst>
                  <a:ext uri="{FF2B5EF4-FFF2-40B4-BE49-F238E27FC236}">
                    <a16:creationId xmlns:a16="http://schemas.microsoft.com/office/drawing/2014/main" id="{A44C2CDA-7C07-40D6-9A1F-C0E0830C7C6A}"/>
                  </a:ext>
                </a:extLst>
              </p:cNvPr>
              <p:cNvSpPr txBox="1">
                <a:spLocks noRot="1" noChangeAspect="1" noMove="1" noResize="1" noEditPoints="1" noAdjustHandles="1" noChangeArrowheads="1" noChangeShapeType="1" noTextEdit="1"/>
              </p:cNvSpPr>
              <p:nvPr/>
            </p:nvSpPr>
            <p:spPr>
              <a:xfrm>
                <a:off x="8933625" y="4080844"/>
                <a:ext cx="2345386" cy="769378"/>
              </a:xfrm>
              <a:prstGeom prst="rect">
                <a:avLst/>
              </a:prstGeom>
              <a:blipFill>
                <a:blip r:embed="rId10"/>
                <a:stretch>
                  <a:fillRect/>
                </a:stretch>
              </a:blipFill>
            </p:spPr>
            <p:txBody>
              <a:bodyPr/>
              <a:lstStyle/>
              <a:p>
                <a:r>
                  <a:rPr lang="en-GB">
                    <a:noFill/>
                  </a:rPr>
                  <a:t> </a:t>
                </a:r>
              </a:p>
            </p:txBody>
          </p:sp>
        </mc:Fallback>
      </mc:AlternateContent>
      <p:grpSp>
        <p:nvGrpSpPr>
          <p:cNvPr id="9" name="Group 8">
            <a:extLst>
              <a:ext uri="{FF2B5EF4-FFF2-40B4-BE49-F238E27FC236}">
                <a16:creationId xmlns:a16="http://schemas.microsoft.com/office/drawing/2014/main" id="{27ADB014-9985-4244-968A-5F49744E6D09}"/>
              </a:ext>
            </a:extLst>
          </p:cNvPr>
          <p:cNvGrpSpPr/>
          <p:nvPr/>
        </p:nvGrpSpPr>
        <p:grpSpPr>
          <a:xfrm>
            <a:off x="262272" y="2344674"/>
            <a:ext cx="10353675" cy="2257425"/>
            <a:chOff x="262272" y="2344674"/>
            <a:chExt cx="10353675" cy="2257425"/>
          </a:xfrm>
        </p:grpSpPr>
        <p:pic>
          <p:nvPicPr>
            <p:cNvPr id="3" name="Picture 2">
              <a:extLst>
                <a:ext uri="{FF2B5EF4-FFF2-40B4-BE49-F238E27FC236}">
                  <a16:creationId xmlns:a16="http://schemas.microsoft.com/office/drawing/2014/main" id="{9BB4484D-25F9-44DE-BAC0-F1D48E4B4FAC}"/>
                </a:ext>
              </a:extLst>
            </p:cNvPr>
            <p:cNvPicPr>
              <a:picLocks noChangeAspect="1"/>
            </p:cNvPicPr>
            <p:nvPr/>
          </p:nvPicPr>
          <p:blipFill>
            <a:blip r:embed="rId11"/>
            <a:stretch>
              <a:fillRect/>
            </a:stretch>
          </p:blipFill>
          <p:spPr>
            <a:xfrm>
              <a:off x="262272" y="2344674"/>
              <a:ext cx="10353675" cy="2257425"/>
            </a:xfrm>
            <a:prstGeom prst="rect">
              <a:avLst/>
            </a:prstGeom>
            <a:ln w="19050">
              <a:solidFill>
                <a:schemeClr val="tx1"/>
              </a:solidFill>
            </a:ln>
          </p:spPr>
        </p:pic>
        <p:sp>
          <p:nvSpPr>
            <p:cNvPr id="8" name="TextBox 7">
              <a:extLst>
                <a:ext uri="{FF2B5EF4-FFF2-40B4-BE49-F238E27FC236}">
                  <a16:creationId xmlns:a16="http://schemas.microsoft.com/office/drawing/2014/main" id="{C450FFE5-AF99-41AA-BEC0-8E85717A9240}"/>
                </a:ext>
              </a:extLst>
            </p:cNvPr>
            <p:cNvSpPr txBox="1"/>
            <p:nvPr/>
          </p:nvSpPr>
          <p:spPr>
            <a:xfrm>
              <a:off x="329842" y="4280867"/>
              <a:ext cx="556563" cy="307777"/>
            </a:xfrm>
            <a:prstGeom prst="rect">
              <a:avLst/>
            </a:prstGeom>
            <a:noFill/>
          </p:spPr>
          <p:txBody>
            <a:bodyPr wrap="none" rtlCol="0">
              <a:spAutoFit/>
            </a:bodyPr>
            <a:lstStyle/>
            <a:p>
              <a:r>
                <a:rPr lang="nb-NO" sz="1400" dirty="0"/>
                <a:t>Allen</a:t>
              </a:r>
            </a:p>
          </p:txBody>
        </p:sp>
      </p:grpSp>
    </p:spTree>
    <p:extLst>
      <p:ext uri="{BB962C8B-B14F-4D97-AF65-F5344CB8AC3E}">
        <p14:creationId xmlns:p14="http://schemas.microsoft.com/office/powerpoint/2010/main" val="304649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BDB65E39-C16F-4D8E-9233-6F58D2A9458A}"/>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Plassholder for lysbildenummer 4">
            <a:extLst>
              <a:ext uri="{FF2B5EF4-FFF2-40B4-BE49-F238E27FC236}">
                <a16:creationId xmlns:a16="http://schemas.microsoft.com/office/drawing/2014/main" id="{6B7BD617-EB56-421D-9912-66480F1D7A80}"/>
              </a:ext>
            </a:extLst>
          </p:cNvPr>
          <p:cNvSpPr>
            <a:spLocks noGrp="1"/>
          </p:cNvSpPr>
          <p:nvPr>
            <p:ph type="sldNum" sz="quarter" idx="12"/>
          </p:nvPr>
        </p:nvSpPr>
        <p:spPr/>
        <p:txBody>
          <a:bodyPr/>
          <a:lstStyle/>
          <a:p>
            <a:fld id="{AA1F30EC-31C9-4FA6-856A-1DED7103C825}" type="slidenum">
              <a:rPr lang="nb-NO" smtClean="0"/>
              <a:pPr/>
              <a:t>8</a:t>
            </a:fld>
            <a:endParaRPr lang="nb-NO" dirty="0"/>
          </a:p>
        </p:txBody>
      </p:sp>
      <p:sp>
        <p:nvSpPr>
          <p:cNvPr id="7" name="Tittel 1">
            <a:extLst>
              <a:ext uri="{FF2B5EF4-FFF2-40B4-BE49-F238E27FC236}">
                <a16:creationId xmlns:a16="http://schemas.microsoft.com/office/drawing/2014/main" id="{5DE814FC-1F03-4316-936F-0B4643E9971D}"/>
              </a:ext>
            </a:extLst>
          </p:cNvPr>
          <p:cNvSpPr txBox="1">
            <a:spLocks/>
          </p:cNvSpPr>
          <p:nvPr/>
        </p:nvSpPr>
        <p:spPr>
          <a:xfrm>
            <a:off x="990600" y="517525"/>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little bit bout CBED (Convergent Beam Electron Diffraction)</a:t>
            </a:r>
            <a:br>
              <a:rPr lang="en-GB" dirty="0"/>
            </a:br>
            <a:endParaRPr lang="en-GB" dirty="0"/>
          </a:p>
        </p:txBody>
      </p:sp>
      <p:pic>
        <p:nvPicPr>
          <p:cNvPr id="21" name="Bilde 20">
            <a:extLst>
              <a:ext uri="{FF2B5EF4-FFF2-40B4-BE49-F238E27FC236}">
                <a16:creationId xmlns:a16="http://schemas.microsoft.com/office/drawing/2014/main" id="{7F333E20-418F-484C-AD56-92ABB66127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3618640">
            <a:off x="547379" y="2421368"/>
            <a:ext cx="2613561" cy="2505374"/>
          </a:xfrm>
          <a:prstGeom prst="rect">
            <a:avLst/>
          </a:prstGeom>
          <a:ln w="34925">
            <a:solidFill>
              <a:schemeClr val="accent6">
                <a:lumMod val="60000"/>
                <a:lumOff val="40000"/>
              </a:schemeClr>
            </a:solidFill>
          </a:ln>
        </p:spPr>
      </p:pic>
      <p:sp>
        <p:nvSpPr>
          <p:cNvPr id="51" name="TekstSylinder 50">
            <a:extLst>
              <a:ext uri="{FF2B5EF4-FFF2-40B4-BE49-F238E27FC236}">
                <a16:creationId xmlns:a16="http://schemas.microsoft.com/office/drawing/2014/main" id="{23BFA733-C7BC-48C0-89FF-2C179AEE4BFB}"/>
              </a:ext>
            </a:extLst>
          </p:cNvPr>
          <p:cNvSpPr txBox="1"/>
          <p:nvPr/>
        </p:nvSpPr>
        <p:spPr>
          <a:xfrm>
            <a:off x="8937255" y="1989330"/>
            <a:ext cx="3074714" cy="2031325"/>
          </a:xfrm>
          <a:prstGeom prst="rect">
            <a:avLst/>
          </a:prstGeom>
          <a:noFill/>
          <a:ln>
            <a:solidFill>
              <a:schemeClr val="tx1"/>
            </a:solidFill>
          </a:ln>
        </p:spPr>
        <p:txBody>
          <a:bodyPr wrap="square" rtlCol="0">
            <a:spAutoFit/>
          </a:bodyPr>
          <a:lstStyle/>
          <a:p>
            <a:r>
              <a:rPr lang="nb-NO" dirty="0" err="1"/>
              <a:t>Workflow</a:t>
            </a:r>
            <a:r>
              <a:rPr lang="nb-NO" dirty="0"/>
              <a:t>:</a:t>
            </a:r>
          </a:p>
          <a:p>
            <a:pPr marL="342900" indent="-342900">
              <a:buAutoNum type="arabicParenR"/>
            </a:pPr>
            <a:r>
              <a:rPr lang="nb-NO" dirty="0" err="1"/>
              <a:t>Obtain</a:t>
            </a:r>
            <a:r>
              <a:rPr lang="nb-NO" dirty="0"/>
              <a:t> CBED from 2-Beam </a:t>
            </a:r>
            <a:r>
              <a:rPr lang="nb-NO" dirty="0" err="1"/>
              <a:t>Condition</a:t>
            </a:r>
            <a:endParaRPr lang="nb-NO" dirty="0"/>
          </a:p>
          <a:p>
            <a:pPr marL="342900" indent="-342900">
              <a:buAutoNum type="arabicParenR"/>
            </a:pPr>
            <a:r>
              <a:rPr lang="nb-NO" dirty="0" err="1"/>
              <a:t>Measure</a:t>
            </a:r>
            <a:r>
              <a:rPr lang="nb-NO" dirty="0"/>
              <a:t> </a:t>
            </a:r>
            <a:r>
              <a:rPr lang="el-GR" dirty="0"/>
              <a:t>Δϴ</a:t>
            </a:r>
            <a:r>
              <a:rPr lang="nb-NO" baseline="-25000" dirty="0"/>
              <a:t>i</a:t>
            </a:r>
            <a:r>
              <a:rPr lang="nb-NO" dirty="0"/>
              <a:t> </a:t>
            </a:r>
          </a:p>
          <a:p>
            <a:pPr marL="342900" indent="-342900">
              <a:buAutoNum type="arabicParenR"/>
            </a:pPr>
            <a:r>
              <a:rPr lang="nb-NO" dirty="0" err="1"/>
              <a:t>Calculate</a:t>
            </a:r>
            <a:r>
              <a:rPr lang="nb-NO" dirty="0"/>
              <a:t> s</a:t>
            </a:r>
            <a:r>
              <a:rPr lang="nb-NO" baseline="-25000" dirty="0"/>
              <a:t>i</a:t>
            </a:r>
          </a:p>
          <a:p>
            <a:pPr marL="342900" indent="-342900">
              <a:buAutoNum type="arabicParenR"/>
            </a:pPr>
            <a:r>
              <a:rPr lang="nb-NO" dirty="0"/>
              <a:t>Plot </a:t>
            </a:r>
            <a:r>
              <a:rPr lang="nb-NO" dirty="0" err="1"/>
              <a:t>Kelly’s</a:t>
            </a:r>
            <a:r>
              <a:rPr lang="nb-NO" dirty="0"/>
              <a:t> </a:t>
            </a:r>
            <a:r>
              <a:rPr lang="nb-NO" dirty="0" err="1"/>
              <a:t>equation</a:t>
            </a:r>
            <a:endParaRPr lang="nb-NO" dirty="0"/>
          </a:p>
          <a:p>
            <a:pPr marL="342900" indent="-342900">
              <a:buAutoNum type="arabicParenR"/>
            </a:pPr>
            <a:r>
              <a:rPr lang="nb-NO" dirty="0" err="1"/>
              <a:t>Change</a:t>
            </a:r>
            <a:r>
              <a:rPr lang="nb-NO" dirty="0"/>
              <a:t> n</a:t>
            </a:r>
            <a:r>
              <a:rPr lang="nb-NO" baseline="-25000" dirty="0"/>
              <a:t>i</a:t>
            </a:r>
            <a:r>
              <a:rPr lang="nb-NO" dirty="0"/>
              <a:t> </a:t>
            </a:r>
            <a:r>
              <a:rPr lang="nb-NO" dirty="0" err="1"/>
              <a:t>until</a:t>
            </a:r>
            <a:r>
              <a:rPr lang="nb-NO" dirty="0"/>
              <a:t> linear</a:t>
            </a:r>
          </a:p>
        </p:txBody>
      </p:sp>
      <mc:AlternateContent xmlns:mc="http://schemas.openxmlformats.org/markup-compatibility/2006" xmlns:a14="http://schemas.microsoft.com/office/drawing/2010/main">
        <mc:Choice Requires="a14">
          <p:sp>
            <p:nvSpPr>
              <p:cNvPr id="52" name="TekstSylinder 51">
                <a:extLst>
                  <a:ext uri="{FF2B5EF4-FFF2-40B4-BE49-F238E27FC236}">
                    <a16:creationId xmlns:a16="http://schemas.microsoft.com/office/drawing/2014/main" id="{A8E57608-F73D-42EE-A397-B942A32CD559}"/>
                  </a:ext>
                </a:extLst>
              </p:cNvPr>
              <p:cNvSpPr txBox="1"/>
              <p:nvPr/>
            </p:nvSpPr>
            <p:spPr>
              <a:xfrm>
                <a:off x="8946332" y="5013689"/>
                <a:ext cx="3266663" cy="931986"/>
              </a:xfrm>
              <a:prstGeom prst="rect">
                <a:avLst/>
              </a:prstGeom>
              <a:noFill/>
            </p:spPr>
            <p:txBody>
              <a:bodyPr wrap="none" rtlCol="0">
                <a:spAutoFit/>
              </a:bodyPr>
              <a:lstStyle/>
              <a:p>
                <a:r>
                  <a:rPr lang="nb-NO" dirty="0"/>
                  <a:t>Kelly’s </a:t>
                </a:r>
                <a:r>
                  <a:rPr lang="nb-NO" dirty="0" err="1"/>
                  <a:t>equation</a:t>
                </a:r>
                <a:r>
                  <a:rPr lang="nb-NO" dirty="0"/>
                  <a:t>:</a:t>
                </a:r>
              </a:p>
              <a:p>
                <a14:m>
                  <m:oMath xmlns:m="http://schemas.openxmlformats.org/officeDocument/2006/math">
                    <m:sSup>
                      <m:sSupPr>
                        <m:ctrlPr>
                          <a:rPr lang="de-DE" b="0" i="1" smtClean="0">
                            <a:latin typeface="Cambria Math" panose="02040503050406030204" pitchFamily="18" charset="0"/>
                          </a:rPr>
                        </m:ctrlPr>
                      </m:sSupPr>
                      <m:e>
                        <m:d>
                          <m:dPr>
                            <m:ctrlPr>
                              <a:rPr lang="nb-NO" b="0" i="1" smtClean="0">
                                <a:latin typeface="Cambria Math" panose="02040503050406030204" pitchFamily="18" charset="0"/>
                              </a:rPr>
                            </m:ctrlPr>
                          </m:dPr>
                          <m:e>
                            <m:f>
                              <m:fPr>
                                <m:ctrlPr>
                                  <a:rPr lang="nb-NO" i="1" smtClean="0">
                                    <a:latin typeface="Cambria Math" panose="02040503050406030204" pitchFamily="18" charset="0"/>
                                  </a:rPr>
                                </m:ctrlPr>
                              </m:fPr>
                              <m:num>
                                <m:sSub>
                                  <m:sSubPr>
                                    <m:ctrlPr>
                                      <a:rPr lang="nb-NO" i="1" smtClean="0">
                                        <a:latin typeface="Cambria Math" panose="02040503050406030204" pitchFamily="18" charset="0"/>
                                      </a:rPr>
                                    </m:ctrlPr>
                                  </m:sSubPr>
                                  <m:e>
                                    <m:r>
                                      <a:rPr lang="de-DE" b="0" i="1" smtClean="0">
                                        <a:latin typeface="Cambria Math" panose="02040503050406030204" pitchFamily="18" charset="0"/>
                                      </a:rPr>
                                      <m:t>𝑠</m:t>
                                    </m:r>
                                  </m:e>
                                  <m:sub>
                                    <m:r>
                                      <a:rPr lang="de-DE" b="0" i="1" smtClean="0">
                                        <a:latin typeface="Cambria Math" panose="02040503050406030204" pitchFamily="18" charset="0"/>
                                      </a:rPr>
                                      <m:t>𝑖</m:t>
                                    </m:r>
                                  </m:sub>
                                </m:sSub>
                              </m:num>
                              <m:den>
                                <m:sSub>
                                  <m:sSubPr>
                                    <m:ctrlPr>
                                      <a:rPr lang="nb-NO" i="1">
                                        <a:latin typeface="Cambria Math" panose="02040503050406030204" pitchFamily="18" charset="0"/>
                                      </a:rPr>
                                    </m:ctrlPr>
                                  </m:sSubPr>
                                  <m:e>
                                    <m:r>
                                      <a:rPr lang="de-DE" b="0" i="1" smtClean="0">
                                        <a:latin typeface="Cambria Math" panose="02040503050406030204" pitchFamily="18" charset="0"/>
                                      </a:rPr>
                                      <m:t>𝑛</m:t>
                                    </m:r>
                                  </m:e>
                                  <m:sub>
                                    <m:r>
                                      <a:rPr lang="nb-NO" b="0" i="1" smtClean="0">
                                        <a:latin typeface="Cambria Math" panose="02040503050406030204" pitchFamily="18" charset="0"/>
                                      </a:rPr>
                                      <m:t>𝑘</m:t>
                                    </m:r>
                                  </m:sub>
                                </m:sSub>
                              </m:den>
                            </m:f>
                          </m:e>
                        </m:d>
                      </m:e>
                      <m:sup>
                        <m:r>
                          <a:rPr lang="de-DE" b="0" i="1" smtClean="0">
                            <a:latin typeface="Cambria Math" panose="02040503050406030204" pitchFamily="18" charset="0"/>
                          </a:rPr>
                          <m:t>2</m:t>
                        </m:r>
                      </m:sup>
                    </m:sSup>
                    <m:r>
                      <a:rPr lang="de-DE" b="0" i="1" smtClean="0">
                        <a:latin typeface="Cambria Math" panose="02040503050406030204" pitchFamily="18" charset="0"/>
                      </a:rPr>
                      <m:t>+</m:t>
                    </m:r>
                    <m:sSup>
                      <m:sSupPr>
                        <m:ctrlPr>
                          <a:rPr lang="de-DE" i="1">
                            <a:latin typeface="Cambria Math" panose="02040503050406030204" pitchFamily="18" charset="0"/>
                          </a:rPr>
                        </m:ctrlPr>
                      </m:sSupPr>
                      <m:e>
                        <m:d>
                          <m:dPr>
                            <m:ctrlPr>
                              <a:rPr lang="nb-NO" i="1">
                                <a:latin typeface="Cambria Math" panose="02040503050406030204" pitchFamily="18" charset="0"/>
                              </a:rPr>
                            </m:ctrlPr>
                          </m:dPr>
                          <m:e>
                            <m:f>
                              <m:fPr>
                                <m:ctrlPr>
                                  <a:rPr lang="nb-NO" i="1">
                                    <a:latin typeface="Cambria Math" panose="02040503050406030204" pitchFamily="18" charset="0"/>
                                  </a:rPr>
                                </m:ctrlPr>
                              </m:fPr>
                              <m:num>
                                <m:r>
                                  <a:rPr lang="de-DE" b="0" i="1" smtClean="0">
                                    <a:latin typeface="Cambria Math" panose="02040503050406030204" pitchFamily="18" charset="0"/>
                                  </a:rPr>
                                  <m:t>1</m:t>
                                </m:r>
                              </m:num>
                              <m:den>
                                <m:sSub>
                                  <m:sSubPr>
                                    <m:ctrlPr>
                                      <a:rPr lang="nb-NO" i="1">
                                        <a:latin typeface="Cambria Math" panose="02040503050406030204" pitchFamily="18" charset="0"/>
                                      </a:rPr>
                                    </m:ctrlPr>
                                  </m:sSubPr>
                                  <m:e>
                                    <m:r>
                                      <a:rPr lang="de-DE" b="0" i="1" smtClean="0">
                                        <a:latin typeface="Cambria Math" panose="02040503050406030204" pitchFamily="18" charset="0"/>
                                      </a:rPr>
                                      <m:t>𝑛</m:t>
                                    </m:r>
                                  </m:e>
                                  <m:sub>
                                    <m:r>
                                      <a:rPr lang="nb-NO" b="0" i="1" smtClean="0">
                                        <a:latin typeface="Cambria Math" panose="02040503050406030204" pitchFamily="18" charset="0"/>
                                      </a:rPr>
                                      <m:t>𝑘</m:t>
                                    </m:r>
                                  </m:sub>
                                </m:sSub>
                                <m:sSub>
                                  <m:sSubPr>
                                    <m:ctrlPr>
                                      <a:rPr lang="nb-NO" i="1">
                                        <a:latin typeface="Cambria Math" panose="02040503050406030204" pitchFamily="18" charset="0"/>
                                      </a:rPr>
                                    </m:ctrlPr>
                                  </m:sSubPr>
                                  <m:e>
                                    <m:r>
                                      <m:rPr>
                                        <m:sty m:val="p"/>
                                      </m:rPr>
                                      <a:rPr lang="el-GR" i="1" smtClean="0">
                                        <a:latin typeface="Cambria Math" panose="02040503050406030204" pitchFamily="18" charset="0"/>
                                      </a:rPr>
                                      <m:t>ξ</m:t>
                                    </m:r>
                                  </m:e>
                                  <m:sub>
                                    <m:r>
                                      <a:rPr lang="de-DE" b="0" i="1" smtClean="0">
                                        <a:latin typeface="Cambria Math" panose="02040503050406030204" pitchFamily="18" charset="0"/>
                                      </a:rPr>
                                      <m:t>𝑔</m:t>
                                    </m:r>
                                  </m:sub>
                                </m:sSub>
                              </m:den>
                            </m:f>
                          </m:e>
                        </m:d>
                      </m:e>
                      <m:sup>
                        <m:r>
                          <a:rPr lang="de-DE" i="1">
                            <a:latin typeface="Cambria Math" panose="02040503050406030204" pitchFamily="18" charset="0"/>
                          </a:rPr>
                          <m:t>2</m:t>
                        </m:r>
                      </m:sup>
                    </m:sSup>
                  </m:oMath>
                </a14:m>
                <a:r>
                  <a:rPr lang="nb-NO" dirty="0"/>
                  <a:t>= </a:t>
                </a:r>
                <a14:m>
                  <m:oMath xmlns:m="http://schemas.openxmlformats.org/officeDocument/2006/math">
                    <m:sSup>
                      <m:sSupPr>
                        <m:ctrlPr>
                          <a:rPr lang="de-DE" i="1">
                            <a:latin typeface="Cambria Math" panose="02040503050406030204" pitchFamily="18" charset="0"/>
                          </a:rPr>
                        </m:ctrlPr>
                      </m:sSupPr>
                      <m:e>
                        <m:d>
                          <m:dPr>
                            <m:ctrlPr>
                              <a:rPr lang="nb-NO" i="1">
                                <a:latin typeface="Cambria Math" panose="02040503050406030204" pitchFamily="18" charset="0"/>
                              </a:rPr>
                            </m:ctrlPr>
                          </m:dPr>
                          <m:e>
                            <m:f>
                              <m:fPr>
                                <m:ctrlPr>
                                  <a:rPr lang="nb-NO" i="1">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𝑡</m:t>
                                </m:r>
                              </m:den>
                            </m:f>
                          </m:e>
                        </m:d>
                      </m:e>
                      <m:sup>
                        <m:r>
                          <a:rPr lang="de-DE" i="1">
                            <a:latin typeface="Cambria Math" panose="02040503050406030204" pitchFamily="18" charset="0"/>
                          </a:rPr>
                          <m:t>2</m:t>
                        </m:r>
                      </m:sup>
                    </m:sSup>
                  </m:oMath>
                </a14:m>
                <a:r>
                  <a:rPr lang="en-GB" dirty="0"/>
                  <a:t>    ;</a:t>
                </a:r>
                <a:r>
                  <a:rPr lang="nb-NO" dirty="0"/>
                  <a:t> </a:t>
                </a:r>
                <a14:m>
                  <m:oMath xmlns:m="http://schemas.openxmlformats.org/officeDocument/2006/math">
                    <m:sSub>
                      <m:sSubPr>
                        <m:ctrlPr>
                          <a:rPr lang="nb-NO" i="1">
                            <a:latin typeface="Cambria Math" panose="02040503050406030204" pitchFamily="18" charset="0"/>
                          </a:rPr>
                        </m:ctrlPr>
                      </m:sSubPr>
                      <m:e>
                        <m:r>
                          <a:rPr lang="de-DE" i="1">
                            <a:latin typeface="Cambria Math" panose="02040503050406030204" pitchFamily="18" charset="0"/>
                          </a:rPr>
                          <m:t>𝑛</m:t>
                        </m:r>
                      </m:e>
                      <m:sub>
                        <m:r>
                          <a:rPr lang="nb-NO" b="0" i="1" smtClean="0">
                            <a:latin typeface="Cambria Math" panose="02040503050406030204" pitchFamily="18" charset="0"/>
                          </a:rPr>
                          <m:t>𝑘</m:t>
                        </m:r>
                      </m:sub>
                    </m:sSub>
                  </m:oMath>
                </a14:m>
                <a:r>
                  <a:rPr lang="el-GR" dirty="0"/>
                  <a:t>ϵ</a:t>
                </a:r>
                <a:r>
                  <a:rPr lang="nb-NO" dirty="0"/>
                  <a:t> ℕ</a:t>
                </a:r>
                <a:endParaRPr lang="en-GB" dirty="0"/>
              </a:p>
            </p:txBody>
          </p:sp>
        </mc:Choice>
        <mc:Fallback xmlns="">
          <p:sp>
            <p:nvSpPr>
              <p:cNvPr id="52" name="TekstSylinder 51">
                <a:extLst>
                  <a:ext uri="{FF2B5EF4-FFF2-40B4-BE49-F238E27FC236}">
                    <a16:creationId xmlns:a16="http://schemas.microsoft.com/office/drawing/2014/main" id="{A8E57608-F73D-42EE-A397-B942A32CD559}"/>
                  </a:ext>
                </a:extLst>
              </p:cNvPr>
              <p:cNvSpPr txBox="1">
                <a:spLocks noRot="1" noChangeAspect="1" noMove="1" noResize="1" noEditPoints="1" noAdjustHandles="1" noChangeArrowheads="1" noChangeShapeType="1" noTextEdit="1"/>
              </p:cNvSpPr>
              <p:nvPr/>
            </p:nvSpPr>
            <p:spPr>
              <a:xfrm>
                <a:off x="8946332" y="5013689"/>
                <a:ext cx="3266663" cy="931986"/>
              </a:xfrm>
              <a:prstGeom prst="rect">
                <a:avLst/>
              </a:prstGeom>
              <a:blipFill>
                <a:blip r:embed="rId3"/>
                <a:stretch>
                  <a:fillRect l="-1682" t="-3268"/>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53" name="TekstSylinder 52">
                <a:extLst>
                  <a:ext uri="{FF2B5EF4-FFF2-40B4-BE49-F238E27FC236}">
                    <a16:creationId xmlns:a16="http://schemas.microsoft.com/office/drawing/2014/main" id="{A44C2CDA-7C07-40D6-9A1F-C0E0830C7C6A}"/>
                  </a:ext>
                </a:extLst>
              </p:cNvPr>
              <p:cNvSpPr txBox="1"/>
              <p:nvPr/>
            </p:nvSpPr>
            <p:spPr>
              <a:xfrm>
                <a:off x="8933625" y="4080844"/>
                <a:ext cx="2398797" cy="769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sSub>
                            <m:sSubPr>
                              <m:ctrlPr>
                                <a:rPr lang="nb-NO" i="1">
                                  <a:latin typeface="Cambria Math" panose="02040503050406030204" pitchFamily="18" charset="0"/>
                                </a:rPr>
                              </m:ctrlPr>
                            </m:sSubPr>
                            <m:e>
                              <m:r>
                                <a:rPr lang="de-DE" b="0" i="1" smtClean="0">
                                  <a:latin typeface="Cambria Math" panose="02040503050406030204" pitchFamily="18" charset="0"/>
                                </a:rPr>
                                <m:t>𝑠</m:t>
                              </m:r>
                            </m:e>
                            <m:sub>
                              <m:r>
                                <a:rPr lang="de-DE" b="0" i="1" smtClean="0">
                                  <a:latin typeface="Cambria Math" panose="02040503050406030204" pitchFamily="18" charset="0"/>
                                </a:rPr>
                                <m:t>𝑖</m:t>
                              </m:r>
                            </m:sub>
                          </m:sSub>
                          <m:r>
                            <a:rPr lang="de-DE" b="0" i="1" smtClean="0">
                              <a:latin typeface="Cambria Math" panose="02040503050406030204" pitchFamily="18" charset="0"/>
                            </a:rPr>
                            <m:t>=</m:t>
                          </m:r>
                          <m:d>
                            <m:dPr>
                              <m:ctrlPr>
                                <a:rPr lang="nb-NO" i="1">
                                  <a:latin typeface="Cambria Math" panose="02040503050406030204" pitchFamily="18" charset="0"/>
                                </a:rPr>
                              </m:ctrlPr>
                            </m:dPr>
                            <m:e>
                              <m:f>
                                <m:fPr>
                                  <m:ctrlPr>
                                    <a:rPr lang="nb-NO" i="1">
                                      <a:latin typeface="Cambria Math" panose="02040503050406030204" pitchFamily="18" charset="0"/>
                                    </a:rPr>
                                  </m:ctrlPr>
                                </m:fPr>
                                <m:num>
                                  <m:r>
                                    <m:rPr>
                                      <m:sty m:val="p"/>
                                    </m:rPr>
                                    <a:rPr lang="el-GR" i="1" smtClean="0">
                                      <a:latin typeface="Cambria Math" panose="02040503050406030204" pitchFamily="18" charset="0"/>
                                    </a:rPr>
                                    <m:t>λ</m:t>
                                  </m:r>
                                </m:num>
                                <m:den>
                                  <m:sSub>
                                    <m:sSubPr>
                                      <m:ctrlPr>
                                        <a:rPr lang="nb-NO" i="1">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h𝑘𝑙</m:t>
                                      </m:r>
                                    </m:sub>
                                  </m:sSub>
                                  <m:r>
                                    <a:rPr lang="de-DE" b="0" i="1" smtClean="0">
                                      <a:latin typeface="Cambria Math" panose="02040503050406030204" pitchFamily="18" charset="0"/>
                                    </a:rPr>
                                    <m:t>²</m:t>
                                  </m:r>
                                </m:den>
                              </m:f>
                            </m:e>
                          </m:d>
                          <m:d>
                            <m:dPr>
                              <m:ctrlPr>
                                <a:rPr lang="nb-NO" b="0" i="1" smtClean="0">
                                  <a:latin typeface="Cambria Math" panose="02040503050406030204" pitchFamily="18" charset="0"/>
                                </a:rPr>
                              </m:ctrlPr>
                            </m:dPr>
                            <m:e>
                              <m:f>
                                <m:fPr>
                                  <m:ctrlPr>
                                    <a:rPr lang="nb-NO" i="1" smtClean="0">
                                      <a:latin typeface="Cambria Math" panose="02040503050406030204" pitchFamily="18" charset="0"/>
                                    </a:rPr>
                                  </m:ctrlPr>
                                </m:fPr>
                                <m:num>
                                  <m:sSub>
                                    <m:sSubPr>
                                      <m:ctrlPr>
                                        <a:rPr lang="nb-NO" i="1" smtClean="0">
                                          <a:latin typeface="Cambria Math" panose="02040503050406030204" pitchFamily="18" charset="0"/>
                                        </a:rPr>
                                      </m:ctrlPr>
                                    </m:sSubPr>
                                    <m:e>
                                      <m:r>
                                        <m:rPr>
                                          <m:nor/>
                                        </m:rPr>
                                        <a:rPr lang="el-GR" dirty="0"/>
                                        <m:t>Δϴ</m:t>
                                      </m:r>
                                    </m:e>
                                    <m:sub>
                                      <m:r>
                                        <a:rPr lang="de-DE" b="0" i="1" smtClean="0">
                                          <a:latin typeface="Cambria Math" panose="02040503050406030204" pitchFamily="18" charset="0"/>
                                        </a:rPr>
                                        <m:t>𝑖</m:t>
                                      </m:r>
                                    </m:sub>
                                  </m:sSub>
                                </m:num>
                                <m:den>
                                  <m:sSub>
                                    <m:sSubPr>
                                      <m:ctrlPr>
                                        <a:rPr lang="nb-NO" i="1">
                                          <a:latin typeface="Cambria Math" panose="02040503050406030204" pitchFamily="18" charset="0"/>
                                        </a:rPr>
                                      </m:ctrlPr>
                                    </m:sSubPr>
                                    <m:e>
                                      <m:r>
                                        <m:rPr>
                                          <m:nor/>
                                        </m:rPr>
                                        <a:rPr lang="de-DE" b="0" i="0" smtClean="0">
                                          <a:latin typeface="Cambria Math" panose="02040503050406030204" pitchFamily="18" charset="0"/>
                                        </a:rPr>
                                        <m:t>2</m:t>
                                      </m:r>
                                      <m:r>
                                        <m:rPr>
                                          <m:nor/>
                                        </m:rPr>
                                        <a:rPr lang="el-GR" dirty="0"/>
                                        <m:t>ϴ</m:t>
                                      </m:r>
                                    </m:e>
                                    <m:sub>
                                      <m:r>
                                        <a:rPr lang="nb-NO" b="0" i="1" smtClean="0">
                                          <a:latin typeface="Cambria Math" panose="02040503050406030204" pitchFamily="18" charset="0"/>
                                        </a:rPr>
                                        <m:t>𝐵</m:t>
                                      </m:r>
                                    </m:sub>
                                  </m:sSub>
                                </m:den>
                              </m:f>
                            </m:e>
                          </m:d>
                        </m:e>
                        <m:sup>
                          <m:r>
                            <a:rPr lang="de-DE" b="0" i="1" smtClean="0">
                              <a:latin typeface="Cambria Math" panose="02040503050406030204" pitchFamily="18" charset="0"/>
                            </a:rPr>
                            <m:t>2</m:t>
                          </m:r>
                        </m:sup>
                      </m:sSup>
                    </m:oMath>
                  </m:oMathPara>
                </a14:m>
                <a:endParaRPr lang="en-GB" dirty="0"/>
              </a:p>
            </p:txBody>
          </p:sp>
        </mc:Choice>
        <mc:Fallback xmlns="">
          <p:sp>
            <p:nvSpPr>
              <p:cNvPr id="53" name="TekstSylinder 52">
                <a:extLst>
                  <a:ext uri="{FF2B5EF4-FFF2-40B4-BE49-F238E27FC236}">
                    <a16:creationId xmlns:a16="http://schemas.microsoft.com/office/drawing/2014/main" id="{A44C2CDA-7C07-40D6-9A1F-C0E0830C7C6A}"/>
                  </a:ext>
                </a:extLst>
              </p:cNvPr>
              <p:cNvSpPr txBox="1">
                <a:spLocks noRot="1" noChangeAspect="1" noMove="1" noResize="1" noEditPoints="1" noAdjustHandles="1" noChangeArrowheads="1" noChangeShapeType="1" noTextEdit="1"/>
              </p:cNvSpPr>
              <p:nvPr/>
            </p:nvSpPr>
            <p:spPr>
              <a:xfrm>
                <a:off x="8933625" y="4080844"/>
                <a:ext cx="2398797" cy="769378"/>
              </a:xfrm>
              <a:prstGeom prst="rect">
                <a:avLst/>
              </a:prstGeom>
              <a:blipFill>
                <a:blip r:embed="rId4"/>
                <a:stretch>
                  <a:fillRect/>
                </a:stretch>
              </a:blipFill>
            </p:spPr>
            <p:txBody>
              <a:bodyPr/>
              <a:lstStyle/>
              <a:p>
                <a:r>
                  <a:rPr lang="en-GB">
                    <a:noFill/>
                  </a:rPr>
                  <a:t> </a:t>
                </a:r>
              </a:p>
            </p:txBody>
          </p:sp>
        </mc:Fallback>
      </mc:AlternateContent>
      <p:pic>
        <p:nvPicPr>
          <p:cNvPr id="3" name="Bilde 2">
            <a:extLst>
              <a:ext uri="{FF2B5EF4-FFF2-40B4-BE49-F238E27FC236}">
                <a16:creationId xmlns:a16="http://schemas.microsoft.com/office/drawing/2014/main" id="{B68FE283-CBE8-44E6-A0D3-42D50C8B713C}"/>
              </a:ext>
            </a:extLst>
          </p:cNvPr>
          <p:cNvPicPr>
            <a:picLocks noChangeAspect="1"/>
          </p:cNvPicPr>
          <p:nvPr/>
        </p:nvPicPr>
        <p:blipFill>
          <a:blip r:embed="rId5"/>
          <a:stretch>
            <a:fillRect/>
          </a:stretch>
        </p:blipFill>
        <p:spPr>
          <a:xfrm>
            <a:off x="3070079" y="1719608"/>
            <a:ext cx="3736214" cy="2053825"/>
          </a:xfrm>
          <a:prstGeom prst="rect">
            <a:avLst/>
          </a:prstGeom>
        </p:spPr>
      </p:pic>
      <p:grpSp>
        <p:nvGrpSpPr>
          <p:cNvPr id="33" name="Gruppe 32">
            <a:extLst>
              <a:ext uri="{FF2B5EF4-FFF2-40B4-BE49-F238E27FC236}">
                <a16:creationId xmlns:a16="http://schemas.microsoft.com/office/drawing/2014/main" id="{7069B7E0-DF2E-4478-8FE8-33B74F9425A2}"/>
              </a:ext>
            </a:extLst>
          </p:cNvPr>
          <p:cNvGrpSpPr/>
          <p:nvPr/>
        </p:nvGrpSpPr>
        <p:grpSpPr>
          <a:xfrm>
            <a:off x="9013370" y="5270862"/>
            <a:ext cx="2459579" cy="1062310"/>
            <a:chOff x="9013370" y="5270862"/>
            <a:chExt cx="2459579" cy="1062310"/>
          </a:xfrm>
        </p:grpSpPr>
        <p:sp>
          <p:nvSpPr>
            <p:cNvPr id="8" name="Ellipse 7">
              <a:extLst>
                <a:ext uri="{FF2B5EF4-FFF2-40B4-BE49-F238E27FC236}">
                  <a16:creationId xmlns:a16="http://schemas.microsoft.com/office/drawing/2014/main" id="{276C50D2-D8C7-4C17-BB6F-E1B266DABE87}"/>
                </a:ext>
              </a:extLst>
            </p:cNvPr>
            <p:cNvSpPr/>
            <p:nvPr/>
          </p:nvSpPr>
          <p:spPr>
            <a:xfrm>
              <a:off x="9013370" y="5270862"/>
              <a:ext cx="574765" cy="76417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ihåndsform: figur 8">
              <a:extLst>
                <a:ext uri="{FF2B5EF4-FFF2-40B4-BE49-F238E27FC236}">
                  <a16:creationId xmlns:a16="http://schemas.microsoft.com/office/drawing/2014/main" id="{E90D9643-5E0D-4293-8E59-2BBF3ADB4244}"/>
                </a:ext>
              </a:extLst>
            </p:cNvPr>
            <p:cNvSpPr/>
            <p:nvPr/>
          </p:nvSpPr>
          <p:spPr>
            <a:xfrm>
              <a:off x="9836865" y="5370457"/>
              <a:ext cx="373936" cy="575218"/>
            </a:xfrm>
            <a:custGeom>
              <a:avLst/>
              <a:gdLst>
                <a:gd name="connsiteX0" fmla="*/ 173911 w 381893"/>
                <a:gd name="connsiteY0" fmla="*/ 11168 h 609608"/>
                <a:gd name="connsiteX1" fmla="*/ 381080 w 381893"/>
                <a:gd name="connsiteY1" fmla="*/ 73081 h 609608"/>
                <a:gd name="connsiteX2" fmla="*/ 245349 w 381893"/>
                <a:gd name="connsiteY2" fmla="*/ 377881 h 609608"/>
                <a:gd name="connsiteX3" fmla="*/ 228680 w 381893"/>
                <a:gd name="connsiteY3" fmla="*/ 596956 h 609608"/>
                <a:gd name="connsiteX4" fmla="*/ 33417 w 381893"/>
                <a:gd name="connsiteY4" fmla="*/ 546949 h 609608"/>
                <a:gd name="connsiteX5" fmla="*/ 11986 w 381893"/>
                <a:gd name="connsiteY5" fmla="*/ 246912 h 609608"/>
                <a:gd name="connsiteX6" fmla="*/ 173911 w 381893"/>
                <a:gd name="connsiteY6" fmla="*/ 11168 h 60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893" h="609608">
                  <a:moveTo>
                    <a:pt x="173911" y="11168"/>
                  </a:moveTo>
                  <a:cubicBezTo>
                    <a:pt x="235427" y="-17804"/>
                    <a:pt x="369174" y="11962"/>
                    <a:pt x="381080" y="73081"/>
                  </a:cubicBezTo>
                  <a:cubicBezTo>
                    <a:pt x="392986" y="134200"/>
                    <a:pt x="270749" y="290569"/>
                    <a:pt x="245349" y="377881"/>
                  </a:cubicBezTo>
                  <a:cubicBezTo>
                    <a:pt x="219949" y="465193"/>
                    <a:pt x="264002" y="568778"/>
                    <a:pt x="228680" y="596956"/>
                  </a:cubicBezTo>
                  <a:cubicBezTo>
                    <a:pt x="193358" y="625134"/>
                    <a:pt x="69533" y="605290"/>
                    <a:pt x="33417" y="546949"/>
                  </a:cubicBezTo>
                  <a:cubicBezTo>
                    <a:pt x="-2699" y="488608"/>
                    <a:pt x="-9048" y="335018"/>
                    <a:pt x="11986" y="246912"/>
                  </a:cubicBezTo>
                  <a:cubicBezTo>
                    <a:pt x="33020" y="158806"/>
                    <a:pt x="112395" y="40140"/>
                    <a:pt x="173911" y="11168"/>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rihåndsform: figur 22">
              <a:extLst>
                <a:ext uri="{FF2B5EF4-FFF2-40B4-BE49-F238E27FC236}">
                  <a16:creationId xmlns:a16="http://schemas.microsoft.com/office/drawing/2014/main" id="{9522F523-9080-4C31-AEB7-7B71DA8655E4}"/>
                </a:ext>
              </a:extLst>
            </p:cNvPr>
            <p:cNvSpPr/>
            <p:nvPr/>
          </p:nvSpPr>
          <p:spPr>
            <a:xfrm>
              <a:off x="9999544" y="5372365"/>
              <a:ext cx="311145" cy="641553"/>
            </a:xfrm>
            <a:custGeom>
              <a:avLst/>
              <a:gdLst>
                <a:gd name="connsiteX0" fmla="*/ 1706 w 311145"/>
                <a:gd name="connsiteY0" fmla="*/ 61648 h 641553"/>
                <a:gd name="connsiteX1" fmla="*/ 104100 w 311145"/>
                <a:gd name="connsiteY1" fmla="*/ 595048 h 641553"/>
                <a:gd name="connsiteX2" fmla="*/ 254119 w 311145"/>
                <a:gd name="connsiteY2" fmla="*/ 585523 h 641553"/>
                <a:gd name="connsiteX3" fmla="*/ 308887 w 311145"/>
                <a:gd name="connsiteY3" fmla="*/ 342635 h 641553"/>
                <a:gd name="connsiteX4" fmla="*/ 187444 w 311145"/>
                <a:gd name="connsiteY4" fmla="*/ 42598 h 641553"/>
                <a:gd name="connsiteX5" fmla="*/ 1706 w 311145"/>
                <a:gd name="connsiteY5" fmla="*/ 61648 h 64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145" h="641553">
                  <a:moveTo>
                    <a:pt x="1706" y="61648"/>
                  </a:moveTo>
                  <a:cubicBezTo>
                    <a:pt x="-12185" y="153723"/>
                    <a:pt x="62031" y="507736"/>
                    <a:pt x="104100" y="595048"/>
                  </a:cubicBezTo>
                  <a:cubicBezTo>
                    <a:pt x="146169" y="682361"/>
                    <a:pt x="219988" y="627592"/>
                    <a:pt x="254119" y="585523"/>
                  </a:cubicBezTo>
                  <a:cubicBezTo>
                    <a:pt x="288250" y="543454"/>
                    <a:pt x="319999" y="433122"/>
                    <a:pt x="308887" y="342635"/>
                  </a:cubicBezTo>
                  <a:cubicBezTo>
                    <a:pt x="297775" y="252148"/>
                    <a:pt x="236260" y="89429"/>
                    <a:pt x="187444" y="42598"/>
                  </a:cubicBezTo>
                  <a:cubicBezTo>
                    <a:pt x="138628" y="-4233"/>
                    <a:pt x="15597" y="-30427"/>
                    <a:pt x="1706" y="61648"/>
                  </a:cubicBezTo>
                  <a:close/>
                </a:path>
              </a:pathLst>
            </a:custGeom>
            <a:no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kstSylinder 25">
              <a:extLst>
                <a:ext uri="{FF2B5EF4-FFF2-40B4-BE49-F238E27FC236}">
                  <a16:creationId xmlns:a16="http://schemas.microsoft.com/office/drawing/2014/main" id="{168CBFEC-056E-4F45-A6F8-186FFE82E9E3}"/>
                </a:ext>
              </a:extLst>
            </p:cNvPr>
            <p:cNvSpPr txBox="1"/>
            <p:nvPr/>
          </p:nvSpPr>
          <p:spPr>
            <a:xfrm>
              <a:off x="9110662" y="5945675"/>
              <a:ext cx="288862" cy="369332"/>
            </a:xfrm>
            <a:prstGeom prst="rect">
              <a:avLst/>
            </a:prstGeom>
            <a:noFill/>
          </p:spPr>
          <p:txBody>
            <a:bodyPr wrap="none" rtlCol="0">
              <a:spAutoFit/>
            </a:bodyPr>
            <a:lstStyle/>
            <a:p>
              <a:r>
                <a:rPr lang="de-DE" dirty="0">
                  <a:solidFill>
                    <a:srgbClr val="FF0000"/>
                  </a:solidFill>
                </a:rPr>
                <a:t>y</a:t>
              </a:r>
              <a:endParaRPr lang="en-GB" dirty="0">
                <a:solidFill>
                  <a:srgbClr val="FF0000"/>
                </a:solidFill>
              </a:endParaRPr>
            </a:p>
          </p:txBody>
        </p:sp>
        <p:sp>
          <p:nvSpPr>
            <p:cNvPr id="45" name="TekstSylinder 44">
              <a:extLst>
                <a:ext uri="{FF2B5EF4-FFF2-40B4-BE49-F238E27FC236}">
                  <a16:creationId xmlns:a16="http://schemas.microsoft.com/office/drawing/2014/main" id="{3BC07575-E170-4270-A49B-B0AF3A612047}"/>
                </a:ext>
              </a:extLst>
            </p:cNvPr>
            <p:cNvSpPr txBox="1"/>
            <p:nvPr/>
          </p:nvSpPr>
          <p:spPr>
            <a:xfrm>
              <a:off x="9792802" y="5889079"/>
              <a:ext cx="288862" cy="369332"/>
            </a:xfrm>
            <a:prstGeom prst="rect">
              <a:avLst/>
            </a:prstGeom>
            <a:noFill/>
          </p:spPr>
          <p:txBody>
            <a:bodyPr wrap="none" rtlCol="0">
              <a:spAutoFit/>
            </a:bodyPr>
            <a:lstStyle/>
            <a:p>
              <a:r>
                <a:rPr lang="de-DE" dirty="0">
                  <a:solidFill>
                    <a:srgbClr val="41719C"/>
                  </a:solidFill>
                </a:rPr>
                <a:t>x</a:t>
              </a:r>
              <a:endParaRPr lang="en-GB" dirty="0">
                <a:solidFill>
                  <a:srgbClr val="41719C"/>
                </a:solidFill>
              </a:endParaRPr>
            </a:p>
          </p:txBody>
        </p:sp>
        <p:sp>
          <p:nvSpPr>
            <p:cNvPr id="47" name="TekstSylinder 46">
              <a:extLst>
                <a:ext uri="{FF2B5EF4-FFF2-40B4-BE49-F238E27FC236}">
                  <a16:creationId xmlns:a16="http://schemas.microsoft.com/office/drawing/2014/main" id="{7E0CDDE8-2D75-498E-8EF8-3A4F1DD2FD88}"/>
                </a:ext>
              </a:extLst>
            </p:cNvPr>
            <p:cNvSpPr txBox="1"/>
            <p:nvPr/>
          </p:nvSpPr>
          <p:spPr>
            <a:xfrm>
              <a:off x="10119703" y="5883256"/>
              <a:ext cx="369012" cy="369332"/>
            </a:xfrm>
            <a:prstGeom prst="rect">
              <a:avLst/>
            </a:prstGeom>
            <a:noFill/>
          </p:spPr>
          <p:txBody>
            <a:bodyPr wrap="none" rtlCol="0">
              <a:spAutoFit/>
            </a:bodyPr>
            <a:lstStyle/>
            <a:p>
              <a:r>
                <a:rPr lang="de-DE" dirty="0">
                  <a:solidFill>
                    <a:srgbClr val="548235"/>
                  </a:solidFill>
                </a:rPr>
                <a:t>m</a:t>
              </a:r>
              <a:endParaRPr lang="en-GB" dirty="0">
                <a:solidFill>
                  <a:srgbClr val="548235"/>
                </a:solidFill>
              </a:endParaRPr>
            </a:p>
          </p:txBody>
        </p:sp>
        <p:sp>
          <p:nvSpPr>
            <p:cNvPr id="55" name="Ellipse 54">
              <a:extLst>
                <a:ext uri="{FF2B5EF4-FFF2-40B4-BE49-F238E27FC236}">
                  <a16:creationId xmlns:a16="http://schemas.microsoft.com/office/drawing/2014/main" id="{698C8D87-8989-40AF-A0A1-9C625A61BEF5}"/>
                </a:ext>
              </a:extLst>
            </p:cNvPr>
            <p:cNvSpPr/>
            <p:nvPr/>
          </p:nvSpPr>
          <p:spPr>
            <a:xfrm>
              <a:off x="10613065" y="5278541"/>
              <a:ext cx="574765" cy="764177"/>
            </a:xfrm>
            <a:prstGeom prst="ellipse">
              <a:avLst/>
            </a:prstGeom>
            <a:no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kstSylinder 55">
              <a:extLst>
                <a:ext uri="{FF2B5EF4-FFF2-40B4-BE49-F238E27FC236}">
                  <a16:creationId xmlns:a16="http://schemas.microsoft.com/office/drawing/2014/main" id="{9B00CAB1-24FF-4C48-9216-378962A509BB}"/>
                </a:ext>
              </a:extLst>
            </p:cNvPr>
            <p:cNvSpPr txBox="1"/>
            <p:nvPr/>
          </p:nvSpPr>
          <p:spPr>
            <a:xfrm>
              <a:off x="10711202" y="5963840"/>
              <a:ext cx="761747" cy="369332"/>
            </a:xfrm>
            <a:prstGeom prst="rect">
              <a:avLst/>
            </a:prstGeom>
            <a:noFill/>
          </p:spPr>
          <p:txBody>
            <a:bodyPr wrap="none" rtlCol="0">
              <a:spAutoFit/>
            </a:bodyPr>
            <a:lstStyle/>
            <a:p>
              <a:r>
                <a:rPr lang="de-DE" dirty="0">
                  <a:solidFill>
                    <a:srgbClr val="BF9000"/>
                  </a:solidFill>
                </a:rPr>
                <a:t>y(x=0)</a:t>
              </a:r>
              <a:endParaRPr lang="en-GB" dirty="0">
                <a:solidFill>
                  <a:srgbClr val="BF9000"/>
                </a:solidFill>
              </a:endParaRPr>
            </a:p>
          </p:txBody>
        </p:sp>
      </p:grpSp>
      <p:pic>
        <p:nvPicPr>
          <p:cNvPr id="27" name="Bilde 26">
            <a:extLst>
              <a:ext uri="{FF2B5EF4-FFF2-40B4-BE49-F238E27FC236}">
                <a16:creationId xmlns:a16="http://schemas.microsoft.com/office/drawing/2014/main" id="{C0306CFE-E5E5-4D7B-A552-DB14BA76B9A2}"/>
              </a:ext>
            </a:extLst>
          </p:cNvPr>
          <p:cNvPicPr>
            <a:picLocks noChangeAspect="1"/>
          </p:cNvPicPr>
          <p:nvPr/>
        </p:nvPicPr>
        <p:blipFill rotWithShape="1">
          <a:blip r:embed="rId6"/>
          <a:srcRect b="47697"/>
          <a:stretch/>
        </p:blipFill>
        <p:spPr>
          <a:xfrm>
            <a:off x="5040835" y="3886630"/>
            <a:ext cx="3805609" cy="2428377"/>
          </a:xfrm>
          <a:prstGeom prst="rect">
            <a:avLst/>
          </a:prstGeom>
        </p:spPr>
      </p:pic>
      <p:pic>
        <p:nvPicPr>
          <p:cNvPr id="57" name="Bilde 56">
            <a:extLst>
              <a:ext uri="{FF2B5EF4-FFF2-40B4-BE49-F238E27FC236}">
                <a16:creationId xmlns:a16="http://schemas.microsoft.com/office/drawing/2014/main" id="{A1AB7B78-163C-4ECA-AE37-D346037119CA}"/>
              </a:ext>
            </a:extLst>
          </p:cNvPr>
          <p:cNvPicPr>
            <a:picLocks noChangeAspect="1"/>
          </p:cNvPicPr>
          <p:nvPr/>
        </p:nvPicPr>
        <p:blipFill rotWithShape="1">
          <a:blip r:embed="rId6"/>
          <a:srcRect t="50356"/>
          <a:stretch/>
        </p:blipFill>
        <p:spPr>
          <a:xfrm>
            <a:off x="4849123" y="3897176"/>
            <a:ext cx="4009485" cy="2428376"/>
          </a:xfrm>
          <a:prstGeom prst="rect">
            <a:avLst/>
          </a:prstGeom>
        </p:spPr>
      </p:pic>
      <p:sp>
        <p:nvSpPr>
          <p:cNvPr id="58" name="TekstSylinder 57">
            <a:extLst>
              <a:ext uri="{FF2B5EF4-FFF2-40B4-BE49-F238E27FC236}">
                <a16:creationId xmlns:a16="http://schemas.microsoft.com/office/drawing/2014/main" id="{A6278F07-661C-46FA-B04B-20E0E6095DFB}"/>
              </a:ext>
            </a:extLst>
          </p:cNvPr>
          <p:cNvSpPr txBox="1"/>
          <p:nvPr/>
        </p:nvSpPr>
        <p:spPr>
          <a:xfrm>
            <a:off x="5504240" y="6148506"/>
            <a:ext cx="1099981" cy="246221"/>
          </a:xfrm>
          <a:prstGeom prst="rect">
            <a:avLst/>
          </a:prstGeom>
          <a:solidFill>
            <a:schemeClr val="bg1"/>
          </a:solidFill>
        </p:spPr>
        <p:txBody>
          <a:bodyPr wrap="none" rtlCol="0">
            <a:spAutoFit/>
          </a:bodyPr>
          <a:lstStyle/>
          <a:p>
            <a:r>
              <a:rPr lang="de-DE" sz="1000" dirty="0"/>
              <a:t>Williams &amp; Carter</a:t>
            </a:r>
            <a:endParaRPr lang="en-GB" sz="1000" dirty="0"/>
          </a:p>
        </p:txBody>
      </p:sp>
    </p:spTree>
    <p:extLst>
      <p:ext uri="{BB962C8B-B14F-4D97-AF65-F5344CB8AC3E}">
        <p14:creationId xmlns:p14="http://schemas.microsoft.com/office/powerpoint/2010/main" val="49716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7732524-C27E-4F28-A16E-532086B06204}"/>
              </a:ext>
            </a:extLst>
          </p:cNvPr>
          <p:cNvSpPr>
            <a:spLocks noGrp="1"/>
          </p:cNvSpPr>
          <p:nvPr>
            <p:ph type="title"/>
          </p:nvPr>
        </p:nvSpPr>
        <p:spPr/>
        <p:txBody>
          <a:bodyPr/>
          <a:lstStyle/>
          <a:p>
            <a:r>
              <a:rPr lang="en-GB" dirty="0"/>
              <a:t>Show-case </a:t>
            </a:r>
            <a:r>
              <a:rPr lang="en-GB" dirty="0" err="1"/>
              <a:t>Aluminum</a:t>
            </a:r>
            <a:r>
              <a:rPr lang="en-GB" dirty="0"/>
              <a:t> CBED</a:t>
            </a:r>
          </a:p>
        </p:txBody>
      </p:sp>
      <p:sp>
        <p:nvSpPr>
          <p:cNvPr id="4" name="Plassholder for dato 3">
            <a:extLst>
              <a:ext uri="{FF2B5EF4-FFF2-40B4-BE49-F238E27FC236}">
                <a16:creationId xmlns:a16="http://schemas.microsoft.com/office/drawing/2014/main" id="{689ECB8F-3413-4F3B-B50A-40068639F547}"/>
              </a:ext>
            </a:extLst>
          </p:cNvPr>
          <p:cNvSpPr>
            <a:spLocks noGrp="1"/>
          </p:cNvSpPr>
          <p:nvPr>
            <p:ph type="dt" sz="half" idx="10"/>
          </p:nvPr>
        </p:nvSpPr>
        <p:spPr/>
        <p:txBody>
          <a:bodyPr/>
          <a:lstStyle/>
          <a:p>
            <a:fld id="{8E7D1D9F-32E3-481F-A1EA-72EAA7832DB5}" type="datetime1">
              <a:rPr lang="nb-NO" smtClean="0"/>
              <a:t>17.02.2021</a:t>
            </a:fld>
            <a:endParaRPr lang="nb-NO" dirty="0"/>
          </a:p>
        </p:txBody>
      </p:sp>
      <p:sp>
        <p:nvSpPr>
          <p:cNvPr id="5" name="Plassholder for lysbildenummer 4">
            <a:extLst>
              <a:ext uri="{FF2B5EF4-FFF2-40B4-BE49-F238E27FC236}">
                <a16:creationId xmlns:a16="http://schemas.microsoft.com/office/drawing/2014/main" id="{BF268753-B31D-4D14-8904-8F606752759E}"/>
              </a:ext>
            </a:extLst>
          </p:cNvPr>
          <p:cNvSpPr>
            <a:spLocks noGrp="1"/>
          </p:cNvSpPr>
          <p:nvPr>
            <p:ph type="sldNum" sz="quarter" idx="12"/>
          </p:nvPr>
        </p:nvSpPr>
        <p:spPr/>
        <p:txBody>
          <a:bodyPr/>
          <a:lstStyle/>
          <a:p>
            <a:fld id="{AA1F30EC-31C9-4FA6-856A-1DED7103C825}" type="slidenum">
              <a:rPr lang="nb-NO" smtClean="0"/>
              <a:pPr/>
              <a:t>9</a:t>
            </a:fld>
            <a:endParaRPr lang="nb-NO" dirty="0"/>
          </a:p>
        </p:txBody>
      </p:sp>
      <p:pic>
        <p:nvPicPr>
          <p:cNvPr id="6" name="Bilde 5">
            <a:extLst>
              <a:ext uri="{FF2B5EF4-FFF2-40B4-BE49-F238E27FC236}">
                <a16:creationId xmlns:a16="http://schemas.microsoft.com/office/drawing/2014/main" id="{32BC9190-1DA4-4FFD-9319-6CE3DEAB21F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179201" y="1788701"/>
            <a:ext cx="2438187" cy="2435658"/>
          </a:xfrm>
          <a:prstGeom prst="rect">
            <a:avLst/>
          </a:prstGeom>
        </p:spPr>
      </p:pic>
      <p:pic>
        <p:nvPicPr>
          <p:cNvPr id="8" name="Bilde 7">
            <a:extLst>
              <a:ext uri="{FF2B5EF4-FFF2-40B4-BE49-F238E27FC236}">
                <a16:creationId xmlns:a16="http://schemas.microsoft.com/office/drawing/2014/main" id="{AAC5923C-571B-4083-BCB7-665C297639B0}"/>
              </a:ext>
            </a:extLst>
          </p:cNvPr>
          <p:cNvPicPr>
            <a:picLocks noChangeAspect="1"/>
          </p:cNvPicPr>
          <p:nvPr/>
        </p:nvPicPr>
        <p:blipFill>
          <a:blip r:embed="rId4"/>
          <a:stretch>
            <a:fillRect/>
          </a:stretch>
        </p:blipFill>
        <p:spPr>
          <a:xfrm>
            <a:off x="124097" y="1796142"/>
            <a:ext cx="2428217" cy="2428217"/>
          </a:xfrm>
          <a:prstGeom prst="rect">
            <a:avLst/>
          </a:prstGeom>
        </p:spPr>
      </p:pic>
      <p:grpSp>
        <p:nvGrpSpPr>
          <p:cNvPr id="17" name="Gruppe 16">
            <a:extLst>
              <a:ext uri="{FF2B5EF4-FFF2-40B4-BE49-F238E27FC236}">
                <a16:creationId xmlns:a16="http://schemas.microsoft.com/office/drawing/2014/main" id="{AA85E503-63B1-4AE2-AA99-4E0DE458E103}"/>
              </a:ext>
            </a:extLst>
          </p:cNvPr>
          <p:cNvGrpSpPr/>
          <p:nvPr/>
        </p:nvGrpSpPr>
        <p:grpSpPr>
          <a:xfrm>
            <a:off x="2654313" y="1796142"/>
            <a:ext cx="2428217" cy="2435658"/>
            <a:chOff x="2654313" y="1796142"/>
            <a:chExt cx="2428217" cy="2435658"/>
          </a:xfrm>
        </p:grpSpPr>
        <p:pic>
          <p:nvPicPr>
            <p:cNvPr id="7" name="Bilde 6">
              <a:extLst>
                <a:ext uri="{FF2B5EF4-FFF2-40B4-BE49-F238E27FC236}">
                  <a16:creationId xmlns:a16="http://schemas.microsoft.com/office/drawing/2014/main" id="{7DFD311F-4C12-4B47-A64D-6C8126AB299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Lst>
            </a:blip>
            <a:stretch>
              <a:fillRect/>
            </a:stretch>
          </p:blipFill>
          <p:spPr>
            <a:xfrm>
              <a:off x="2654313" y="1796142"/>
              <a:ext cx="2428217" cy="2435658"/>
            </a:xfrm>
            <a:prstGeom prst="rect">
              <a:avLst/>
            </a:prstGeom>
          </p:spPr>
        </p:pic>
        <p:grpSp>
          <p:nvGrpSpPr>
            <p:cNvPr id="16" name="Gruppe 15">
              <a:extLst>
                <a:ext uri="{FF2B5EF4-FFF2-40B4-BE49-F238E27FC236}">
                  <a16:creationId xmlns:a16="http://schemas.microsoft.com/office/drawing/2014/main" id="{68309C7E-A11B-4636-A59B-C6540623F986}"/>
                </a:ext>
              </a:extLst>
            </p:cNvPr>
            <p:cNvGrpSpPr/>
            <p:nvPr/>
          </p:nvGrpSpPr>
          <p:grpSpPr>
            <a:xfrm>
              <a:off x="2754784" y="2591323"/>
              <a:ext cx="899907" cy="1022342"/>
              <a:chOff x="2754784" y="2591323"/>
              <a:chExt cx="899907" cy="1022342"/>
            </a:xfrm>
          </p:grpSpPr>
          <p:sp>
            <p:nvSpPr>
              <p:cNvPr id="11" name="TekstSylinder 10">
                <a:extLst>
                  <a:ext uri="{FF2B5EF4-FFF2-40B4-BE49-F238E27FC236}">
                    <a16:creationId xmlns:a16="http://schemas.microsoft.com/office/drawing/2014/main" id="{E2902EEF-3BB3-4A7B-88A7-122CF6D4B1BC}"/>
                  </a:ext>
                </a:extLst>
              </p:cNvPr>
              <p:cNvSpPr txBox="1"/>
              <p:nvPr/>
            </p:nvSpPr>
            <p:spPr>
              <a:xfrm rot="19637095">
                <a:off x="2888134" y="3244333"/>
                <a:ext cx="766557" cy="369332"/>
              </a:xfrm>
              <a:prstGeom prst="rect">
                <a:avLst/>
              </a:prstGeom>
              <a:noFill/>
            </p:spPr>
            <p:txBody>
              <a:bodyPr wrap="none" rtlCol="0">
                <a:spAutoFit/>
              </a:bodyPr>
              <a:lstStyle/>
              <a:p>
                <a:r>
                  <a:rPr lang="nb-NO" i="1"/>
                  <a:t>&lt;200</a:t>
                </a:r>
                <a:r>
                  <a:rPr lang="nb-NO" i="1" dirty="0"/>
                  <a:t>&gt;</a:t>
                </a:r>
                <a:endParaRPr lang="en-GB" i="1" dirty="0"/>
              </a:p>
            </p:txBody>
          </p:sp>
          <p:sp>
            <p:nvSpPr>
              <p:cNvPr id="12" name="TekstSylinder 11">
                <a:extLst>
                  <a:ext uri="{FF2B5EF4-FFF2-40B4-BE49-F238E27FC236}">
                    <a16:creationId xmlns:a16="http://schemas.microsoft.com/office/drawing/2014/main" id="{5C81CC6D-E91D-44A8-AA71-27C68C6A1E07}"/>
                  </a:ext>
                </a:extLst>
              </p:cNvPr>
              <p:cNvSpPr txBox="1"/>
              <p:nvPr/>
            </p:nvSpPr>
            <p:spPr>
              <a:xfrm rot="575480">
                <a:off x="2754784" y="2591323"/>
                <a:ext cx="766557" cy="369332"/>
              </a:xfrm>
              <a:prstGeom prst="rect">
                <a:avLst/>
              </a:prstGeom>
              <a:noFill/>
            </p:spPr>
            <p:txBody>
              <a:bodyPr wrap="none" rtlCol="0">
                <a:spAutoFit/>
              </a:bodyPr>
              <a:lstStyle/>
              <a:p>
                <a:r>
                  <a:rPr lang="nb-NO" i="1" dirty="0"/>
                  <a:t>&lt;220&gt;</a:t>
                </a:r>
                <a:endParaRPr lang="en-GB" i="1" dirty="0"/>
              </a:p>
            </p:txBody>
          </p:sp>
        </p:grpSp>
      </p:grpSp>
      <p:grpSp>
        <p:nvGrpSpPr>
          <p:cNvPr id="22" name="Group 21">
            <a:extLst>
              <a:ext uri="{FF2B5EF4-FFF2-40B4-BE49-F238E27FC236}">
                <a16:creationId xmlns:a16="http://schemas.microsoft.com/office/drawing/2014/main" id="{4661B1A9-FC60-4F9A-B5C0-4D3F83CCD944}"/>
              </a:ext>
            </a:extLst>
          </p:cNvPr>
          <p:cNvGrpSpPr/>
          <p:nvPr/>
        </p:nvGrpSpPr>
        <p:grpSpPr>
          <a:xfrm>
            <a:off x="1349254" y="2411501"/>
            <a:ext cx="5102348" cy="4303435"/>
            <a:chOff x="1349254" y="2411501"/>
            <a:chExt cx="5102348" cy="4303435"/>
          </a:xfrm>
        </p:grpSpPr>
        <p:pic>
          <p:nvPicPr>
            <p:cNvPr id="3" name="Picture 2">
              <a:extLst>
                <a:ext uri="{FF2B5EF4-FFF2-40B4-BE49-F238E27FC236}">
                  <a16:creationId xmlns:a16="http://schemas.microsoft.com/office/drawing/2014/main" id="{7DBED3BF-60AC-4DF6-9243-62D5BE61262A}"/>
                </a:ext>
              </a:extLst>
            </p:cNvPr>
            <p:cNvPicPr>
              <a:picLocks noChangeAspect="1"/>
            </p:cNvPicPr>
            <p:nvPr/>
          </p:nvPicPr>
          <p:blipFill>
            <a:blip r:embed="rId7"/>
            <a:stretch>
              <a:fillRect/>
            </a:stretch>
          </p:blipFill>
          <p:spPr>
            <a:xfrm>
              <a:off x="1349254" y="4279278"/>
              <a:ext cx="2519167" cy="2435658"/>
            </a:xfrm>
            <a:prstGeom prst="rect">
              <a:avLst/>
            </a:prstGeom>
            <a:ln w="44450">
              <a:solidFill>
                <a:srgbClr val="FF0000"/>
              </a:solidFill>
            </a:ln>
          </p:spPr>
        </p:pic>
        <p:sp>
          <p:nvSpPr>
            <p:cNvPr id="19" name="TextBox 18">
              <a:extLst>
                <a:ext uri="{FF2B5EF4-FFF2-40B4-BE49-F238E27FC236}">
                  <a16:creationId xmlns:a16="http://schemas.microsoft.com/office/drawing/2014/main" id="{FB4B676F-D527-487C-97DD-97E21B387D44}"/>
                </a:ext>
              </a:extLst>
            </p:cNvPr>
            <p:cNvSpPr txBox="1"/>
            <p:nvPr/>
          </p:nvSpPr>
          <p:spPr>
            <a:xfrm>
              <a:off x="1349254" y="4279278"/>
              <a:ext cx="502061" cy="276999"/>
            </a:xfrm>
            <a:prstGeom prst="rect">
              <a:avLst/>
            </a:prstGeom>
            <a:noFill/>
          </p:spPr>
          <p:txBody>
            <a:bodyPr wrap="none" rtlCol="0">
              <a:spAutoFit/>
            </a:bodyPr>
            <a:lstStyle/>
            <a:p>
              <a:r>
                <a:rPr lang="nb-NO" sz="1200" dirty="0">
                  <a:solidFill>
                    <a:schemeClr val="bg1"/>
                  </a:solidFill>
                </a:rPr>
                <a:t>S1A3</a:t>
              </a:r>
            </a:p>
          </p:txBody>
        </p:sp>
        <p:grpSp>
          <p:nvGrpSpPr>
            <p:cNvPr id="21" name="Group 20">
              <a:extLst>
                <a:ext uri="{FF2B5EF4-FFF2-40B4-BE49-F238E27FC236}">
                  <a16:creationId xmlns:a16="http://schemas.microsoft.com/office/drawing/2014/main" id="{F86AE215-269B-48DA-9615-0B6AD1F176B2}"/>
                </a:ext>
              </a:extLst>
            </p:cNvPr>
            <p:cNvGrpSpPr/>
            <p:nvPr/>
          </p:nvGrpSpPr>
          <p:grpSpPr>
            <a:xfrm>
              <a:off x="3484651" y="2411501"/>
              <a:ext cx="2966951" cy="4294441"/>
              <a:chOff x="3484651" y="2411501"/>
              <a:chExt cx="2966951" cy="4294441"/>
            </a:xfrm>
          </p:grpSpPr>
          <p:grpSp>
            <p:nvGrpSpPr>
              <p:cNvPr id="15" name="Gruppe 14">
                <a:extLst>
                  <a:ext uri="{FF2B5EF4-FFF2-40B4-BE49-F238E27FC236}">
                    <a16:creationId xmlns:a16="http://schemas.microsoft.com/office/drawing/2014/main" id="{10A64C85-04C2-4683-AAC0-D85E98155FE6}"/>
                  </a:ext>
                </a:extLst>
              </p:cNvPr>
              <p:cNvGrpSpPr/>
              <p:nvPr/>
            </p:nvGrpSpPr>
            <p:grpSpPr>
              <a:xfrm>
                <a:off x="3484651" y="2411501"/>
                <a:ext cx="2966951" cy="4294441"/>
                <a:chOff x="3484651" y="2411501"/>
                <a:chExt cx="2966951" cy="4294441"/>
              </a:xfrm>
            </p:grpSpPr>
            <p:pic>
              <p:nvPicPr>
                <p:cNvPr id="9" name="Bilde 8">
                  <a:extLst>
                    <a:ext uri="{FF2B5EF4-FFF2-40B4-BE49-F238E27FC236}">
                      <a16:creationId xmlns:a16="http://schemas.microsoft.com/office/drawing/2014/main" id="{3BE20C06-85C8-4FDC-97D5-00CCC6D1E8CC}"/>
                    </a:ext>
                  </a:extLst>
                </p:cNvPr>
                <p:cNvPicPr>
                  <a:picLocks noChangeAspect="1"/>
                </p:cNvPicPr>
                <p:nvPr/>
              </p:nvPicPr>
              <p:blipFill>
                <a:blip r:embed="rId8"/>
                <a:stretch>
                  <a:fillRect/>
                </a:stretch>
              </p:blipFill>
              <p:spPr>
                <a:xfrm>
                  <a:off x="4013415" y="4277697"/>
                  <a:ext cx="2438187" cy="2428245"/>
                </a:xfrm>
                <a:prstGeom prst="rect">
                  <a:avLst/>
                </a:prstGeom>
                <a:ln w="38100">
                  <a:solidFill>
                    <a:srgbClr val="FF0000"/>
                  </a:solidFill>
                </a:ln>
              </p:spPr>
            </p:pic>
            <p:sp>
              <p:nvSpPr>
                <p:cNvPr id="13" name="Rektangel 12">
                  <a:extLst>
                    <a:ext uri="{FF2B5EF4-FFF2-40B4-BE49-F238E27FC236}">
                      <a16:creationId xmlns:a16="http://schemas.microsoft.com/office/drawing/2014/main" id="{AFB54679-D985-48B4-B42F-823D887AC2CC}"/>
                    </a:ext>
                  </a:extLst>
                </p:cNvPr>
                <p:cNvSpPr/>
                <p:nvPr/>
              </p:nvSpPr>
              <p:spPr>
                <a:xfrm>
                  <a:off x="3484651" y="2411501"/>
                  <a:ext cx="1017499" cy="1017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TextBox 19">
                <a:extLst>
                  <a:ext uri="{FF2B5EF4-FFF2-40B4-BE49-F238E27FC236}">
                    <a16:creationId xmlns:a16="http://schemas.microsoft.com/office/drawing/2014/main" id="{FEAD5C93-5726-4461-B046-0C1297F7E91A}"/>
                  </a:ext>
                </a:extLst>
              </p:cNvPr>
              <p:cNvSpPr txBox="1"/>
              <p:nvPr/>
            </p:nvSpPr>
            <p:spPr>
              <a:xfrm>
                <a:off x="4013415" y="4277697"/>
                <a:ext cx="502061" cy="276999"/>
              </a:xfrm>
              <a:prstGeom prst="rect">
                <a:avLst/>
              </a:prstGeom>
              <a:noFill/>
            </p:spPr>
            <p:txBody>
              <a:bodyPr wrap="none" rtlCol="0">
                <a:spAutoFit/>
              </a:bodyPr>
              <a:lstStyle/>
              <a:p>
                <a:r>
                  <a:rPr lang="nb-NO" sz="1200" dirty="0">
                    <a:solidFill>
                      <a:schemeClr val="bg1"/>
                    </a:solidFill>
                  </a:rPr>
                  <a:t>S5A1</a:t>
                </a:r>
              </a:p>
            </p:txBody>
          </p:sp>
        </p:grpSp>
      </p:grpSp>
      <p:grpSp>
        <p:nvGrpSpPr>
          <p:cNvPr id="18" name="Gruppe 17">
            <a:extLst>
              <a:ext uri="{FF2B5EF4-FFF2-40B4-BE49-F238E27FC236}">
                <a16:creationId xmlns:a16="http://schemas.microsoft.com/office/drawing/2014/main" id="{6F8AA17E-C8A9-4425-84B4-08C069B93C0C}"/>
              </a:ext>
            </a:extLst>
          </p:cNvPr>
          <p:cNvGrpSpPr/>
          <p:nvPr/>
        </p:nvGrpSpPr>
        <p:grpSpPr>
          <a:xfrm>
            <a:off x="6059836" y="2411501"/>
            <a:ext cx="3134967" cy="4286796"/>
            <a:chOff x="6059836" y="2411501"/>
            <a:chExt cx="3134967" cy="4286796"/>
          </a:xfrm>
        </p:grpSpPr>
        <p:pic>
          <p:nvPicPr>
            <p:cNvPr id="10" name="Bilde 9">
              <a:extLst>
                <a:ext uri="{FF2B5EF4-FFF2-40B4-BE49-F238E27FC236}">
                  <a16:creationId xmlns:a16="http://schemas.microsoft.com/office/drawing/2014/main" id="{01440480-B068-43A0-8EAD-6B10AF95D87A}"/>
                </a:ext>
              </a:extLst>
            </p:cNvPr>
            <p:cNvPicPr>
              <a:picLocks noChangeAspect="1"/>
            </p:cNvPicPr>
            <p:nvPr/>
          </p:nvPicPr>
          <p:blipFill>
            <a:blip r:embed="rId9"/>
            <a:stretch>
              <a:fillRect/>
            </a:stretch>
          </p:blipFill>
          <p:spPr>
            <a:xfrm>
              <a:off x="6756615" y="4262431"/>
              <a:ext cx="2438188" cy="2435866"/>
            </a:xfrm>
            <a:prstGeom prst="rect">
              <a:avLst/>
            </a:prstGeom>
            <a:ln w="38100">
              <a:solidFill>
                <a:schemeClr val="accent6">
                  <a:lumMod val="75000"/>
                </a:schemeClr>
              </a:solidFill>
            </a:ln>
          </p:spPr>
        </p:pic>
        <p:sp>
          <p:nvSpPr>
            <p:cNvPr id="14" name="Rektangel 13">
              <a:extLst>
                <a:ext uri="{FF2B5EF4-FFF2-40B4-BE49-F238E27FC236}">
                  <a16:creationId xmlns:a16="http://schemas.microsoft.com/office/drawing/2014/main" id="{0BBEC567-226B-4FED-B320-D5159CA372FC}"/>
                </a:ext>
              </a:extLst>
            </p:cNvPr>
            <p:cNvSpPr/>
            <p:nvPr/>
          </p:nvSpPr>
          <p:spPr>
            <a:xfrm>
              <a:off x="6059836" y="2411501"/>
              <a:ext cx="646521" cy="64652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828F26E2-A71B-43EA-890D-142BBC587696}"/>
              </a:ext>
            </a:extLst>
          </p:cNvPr>
          <p:cNvGrpSpPr/>
          <p:nvPr/>
        </p:nvGrpSpPr>
        <p:grpSpPr>
          <a:xfrm>
            <a:off x="7709416" y="1750032"/>
            <a:ext cx="4045582" cy="4221489"/>
            <a:chOff x="7709416" y="1750032"/>
            <a:chExt cx="4045582" cy="4221489"/>
          </a:xfrm>
        </p:grpSpPr>
        <p:pic>
          <p:nvPicPr>
            <p:cNvPr id="24" name="Picture 23">
              <a:extLst>
                <a:ext uri="{FF2B5EF4-FFF2-40B4-BE49-F238E27FC236}">
                  <a16:creationId xmlns:a16="http://schemas.microsoft.com/office/drawing/2014/main" id="{0A10C6DC-CBD6-4432-9F24-B5F5426F39CC}"/>
                </a:ext>
              </a:extLst>
            </p:cNvPr>
            <p:cNvPicPr>
              <a:picLocks noChangeAspect="1"/>
            </p:cNvPicPr>
            <p:nvPr/>
          </p:nvPicPr>
          <p:blipFill rotWithShape="1">
            <a:blip r:embed="rId10">
              <a:extLst>
                <a:ext uri="{28A0092B-C50C-407E-A947-70E740481C1C}">
                  <a14:useLocalDpi xmlns:a14="http://schemas.microsoft.com/office/drawing/2010/main" val="0"/>
                </a:ext>
              </a:extLst>
            </a:blip>
            <a:srcRect r="52830"/>
            <a:stretch/>
          </p:blipFill>
          <p:spPr>
            <a:xfrm>
              <a:off x="7709416" y="1788701"/>
              <a:ext cx="4045581" cy="2479623"/>
            </a:xfrm>
            <a:prstGeom prst="rect">
              <a:avLst/>
            </a:prstGeom>
          </p:spPr>
        </p:pic>
        <p:sp>
          <p:nvSpPr>
            <p:cNvPr id="25" name="Rectangle 24">
              <a:extLst>
                <a:ext uri="{FF2B5EF4-FFF2-40B4-BE49-F238E27FC236}">
                  <a16:creationId xmlns:a16="http://schemas.microsoft.com/office/drawing/2014/main" id="{8F7FD924-762B-49A3-B381-11F0F6EC9874}"/>
                </a:ext>
              </a:extLst>
            </p:cNvPr>
            <p:cNvSpPr/>
            <p:nvPr/>
          </p:nvSpPr>
          <p:spPr>
            <a:xfrm rot="1773853">
              <a:off x="7954727" y="4943137"/>
              <a:ext cx="128918" cy="1028384"/>
            </a:xfrm>
            <a:prstGeom prst="rect">
              <a:avLst/>
            </a:prstGeom>
            <a:noFill/>
            <a:ln w="349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Rectangle 25">
              <a:extLst>
                <a:ext uri="{FF2B5EF4-FFF2-40B4-BE49-F238E27FC236}">
                  <a16:creationId xmlns:a16="http://schemas.microsoft.com/office/drawing/2014/main" id="{AA3CE596-0770-4148-89C2-9D88F9DF669D}"/>
                </a:ext>
              </a:extLst>
            </p:cNvPr>
            <p:cNvSpPr/>
            <p:nvPr/>
          </p:nvSpPr>
          <p:spPr>
            <a:xfrm>
              <a:off x="7709416" y="1750032"/>
              <a:ext cx="4045581" cy="2435657"/>
            </a:xfrm>
            <a:prstGeom prst="rect">
              <a:avLst/>
            </a:prstGeom>
            <a:noFill/>
            <a:ln w="349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8" name="Straight Connector 27">
              <a:extLst>
                <a:ext uri="{FF2B5EF4-FFF2-40B4-BE49-F238E27FC236}">
                  <a16:creationId xmlns:a16="http://schemas.microsoft.com/office/drawing/2014/main" id="{73FAB3BC-BBE6-4D02-A6B3-DDEC93697E83}"/>
                </a:ext>
              </a:extLst>
            </p:cNvPr>
            <p:cNvCxnSpPr>
              <a:cxnSpLocks/>
            </p:cNvCxnSpPr>
            <p:nvPr/>
          </p:nvCxnSpPr>
          <p:spPr>
            <a:xfrm flipH="1" flipV="1">
              <a:off x="7709416" y="4185689"/>
              <a:ext cx="487133" cy="792590"/>
            </a:xfrm>
            <a:prstGeom prst="line">
              <a:avLst/>
            </a:prstGeom>
            <a:ln w="25400">
              <a:solidFill>
                <a:srgbClr val="9DC3E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E011AD-BC50-4220-BA8F-3A42E39FA592}"/>
                </a:ext>
              </a:extLst>
            </p:cNvPr>
            <p:cNvCxnSpPr>
              <a:cxnSpLocks/>
            </p:cNvCxnSpPr>
            <p:nvPr/>
          </p:nvCxnSpPr>
          <p:spPr>
            <a:xfrm flipV="1">
              <a:off x="8328955" y="4158401"/>
              <a:ext cx="3426043" cy="898341"/>
            </a:xfrm>
            <a:prstGeom prst="line">
              <a:avLst/>
            </a:prstGeom>
            <a:ln w="25400">
              <a:solidFill>
                <a:srgbClr val="9DC3E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715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AL_Template_Christoph.pptx" id="{D405BC78-0E90-4DD1-8EA4-8DF1A60A744A}" vid="{98B2B0EF-B36A-41D1-AA43-611B7181F9C6}"/>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16A0909CA402645AF8E92D4582B08BF" ma:contentTypeVersion="12" ma:contentTypeDescription="Create a new document." ma:contentTypeScope="" ma:versionID="999a6f95ae32e9793c00418b60549e14">
  <xsd:schema xmlns:xsd="http://www.w3.org/2001/XMLSchema" xmlns:xs="http://www.w3.org/2001/XMLSchema" xmlns:p="http://schemas.microsoft.com/office/2006/metadata/properties" xmlns:ns3="1ec474da-dc0b-4353-86a7-b89d17659260" xmlns:ns4="cfa1ba7a-30b1-42ae-82bf-6d729b786439" targetNamespace="http://schemas.microsoft.com/office/2006/metadata/properties" ma:root="true" ma:fieldsID="1a41f98a1f00320bf0f7e79527a24e57" ns3:_="" ns4:_="">
    <xsd:import namespace="1ec474da-dc0b-4353-86a7-b89d17659260"/>
    <xsd:import namespace="cfa1ba7a-30b1-42ae-82bf-6d729b78643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c474da-dc0b-4353-86a7-b89d17659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a1ba7a-30b1-42ae-82bf-6d729b78643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E91DCA-E741-461F-9CD8-FCC7409AE8AB}">
  <ds:schemaRefs>
    <ds:schemaRef ds:uri="http://schemas.microsoft.com/sharepoint/v3/contenttype/forms"/>
  </ds:schemaRefs>
</ds:datastoreItem>
</file>

<file path=customXml/itemProps2.xml><?xml version="1.0" encoding="utf-8"?>
<ds:datastoreItem xmlns:ds="http://schemas.openxmlformats.org/officeDocument/2006/customXml" ds:itemID="{ADE81753-AABB-4B4D-9E00-4BCE359436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c474da-dc0b-4353-86a7-b89d17659260"/>
    <ds:schemaRef ds:uri="cfa1ba7a-30b1-42ae-82bf-6d729b7864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66B419-DCC1-443C-89C5-FB573A5D5F5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893</Words>
  <Application>Microsoft Office PowerPoint</Application>
  <PresentationFormat>Widescreen</PresentationFormat>
  <Paragraphs>153</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Office-tema</vt:lpstr>
      <vt:lpstr>Thickness Measurement in TEM</vt:lpstr>
      <vt:lpstr>Agenda</vt:lpstr>
      <vt:lpstr>What possibilities exist?</vt:lpstr>
      <vt:lpstr>A little bit bout EELS (Electron Energy-Loss Spectrometry) </vt:lpstr>
      <vt:lpstr>A little bit bout EELS (Electron Energy-Loss Spectrometry) </vt:lpstr>
      <vt:lpstr>A little bit bout CBED (Convergent Beam Electron Diffraction) </vt:lpstr>
      <vt:lpstr>PowerPoint Presentation</vt:lpstr>
      <vt:lpstr>PowerPoint Presentation</vt:lpstr>
      <vt:lpstr>Show-case Aluminum CBED</vt:lpstr>
      <vt:lpstr>Show-case Aluminum EELS</vt:lpstr>
      <vt:lpstr>Hints &amp; “the program” </vt:lpstr>
      <vt:lpstr>Possible &amp; Planned Extensions of Program</vt:lpstr>
      <vt:lpstr>PowerPoint Presentation</vt:lpstr>
      <vt:lpstr>Nice-to-now</vt:lpstr>
      <vt:lpstr>Tina’s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Thickness Measurements in TEM</dc:title>
  <dc:creator>Christoph Hell</dc:creator>
  <cp:lastModifiedBy>Christoph Hell</cp:lastModifiedBy>
  <cp:revision>1</cp:revision>
  <dcterms:created xsi:type="dcterms:W3CDTF">2020-11-12T12:18:59Z</dcterms:created>
  <dcterms:modified xsi:type="dcterms:W3CDTF">2021-02-17T09:26:19Z</dcterms:modified>
</cp:coreProperties>
</file>